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1"/>
  </p:sldMasterIdLst>
  <p:notesMasterIdLst>
    <p:notesMasterId r:id="rId31"/>
  </p:notesMasterIdLst>
  <p:sldIdLst>
    <p:sldId id="256" r:id="rId2"/>
    <p:sldId id="288" r:id="rId3"/>
    <p:sldId id="257" r:id="rId4"/>
    <p:sldId id="277" r:id="rId5"/>
    <p:sldId id="278" r:id="rId6"/>
    <p:sldId id="279" r:id="rId7"/>
    <p:sldId id="28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68" r:id="rId21"/>
    <p:sldId id="269" r:id="rId22"/>
    <p:sldId id="281" r:id="rId23"/>
    <p:sldId id="282" r:id="rId24"/>
    <p:sldId id="283" r:id="rId25"/>
    <p:sldId id="284" r:id="rId26"/>
    <p:sldId id="285" r:id="rId27"/>
    <p:sldId id="286" r:id="rId28"/>
    <p:sldId id="267" r:id="rId29"/>
    <p:sldId id="28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377" autoAdjust="0"/>
  </p:normalViewPr>
  <p:slideViewPr>
    <p:cSldViewPr snapToObjects="1">
      <p:cViewPr>
        <p:scale>
          <a:sx n="59" d="100"/>
          <a:sy n="59" d="100"/>
        </p:scale>
        <p:origin x="-24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7CEC2-DC8C-484E-A83D-4FD0C16D0CF4}" type="doc">
      <dgm:prSet loTypeId="urn:microsoft.com/office/officeart/2005/8/layout/radial4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E5EF8B-90DA-FE44-97B6-2A96512FD7E7}">
      <dgm:prSet phldrT="[Text]"/>
      <dgm:spPr/>
      <dgm:t>
        <a:bodyPr/>
        <a:lstStyle/>
        <a:p>
          <a:r>
            <a:rPr lang="en-US" dirty="0" smtClean="0"/>
            <a:t>The role of infrastructure in shaping the contemporary city</a:t>
          </a:r>
          <a:endParaRPr lang="en-US" dirty="0"/>
        </a:p>
      </dgm:t>
    </dgm:pt>
    <dgm:pt modelId="{27BB9926-4C42-C440-B818-C2646C850D26}" type="parTrans" cxnId="{709CACFB-A811-7B4E-8027-47B2701E0E33}">
      <dgm:prSet/>
      <dgm:spPr/>
      <dgm:t>
        <a:bodyPr/>
        <a:lstStyle/>
        <a:p>
          <a:endParaRPr lang="en-US"/>
        </a:p>
      </dgm:t>
    </dgm:pt>
    <dgm:pt modelId="{98123664-DFFC-2643-A1F6-CE53C311B968}" type="sibTrans" cxnId="{709CACFB-A811-7B4E-8027-47B2701E0E33}">
      <dgm:prSet/>
      <dgm:spPr/>
      <dgm:t>
        <a:bodyPr/>
        <a:lstStyle/>
        <a:p>
          <a:endParaRPr lang="en-US"/>
        </a:p>
      </dgm:t>
    </dgm:pt>
    <dgm:pt modelId="{F88BB0FE-C4FE-E84E-A1D5-64CF93FCC050}">
      <dgm:prSet phldrT="[Text]"/>
      <dgm:spPr/>
      <dgm:t>
        <a:bodyPr/>
        <a:lstStyle/>
        <a:p>
          <a:r>
            <a:rPr lang="en-US" dirty="0" smtClean="0"/>
            <a:t>Infrastructure types and delivery</a:t>
          </a:r>
          <a:endParaRPr lang="en-US" dirty="0"/>
        </a:p>
      </dgm:t>
    </dgm:pt>
    <dgm:pt modelId="{88A437F9-5229-A244-8A9F-B5650F530295}" type="parTrans" cxnId="{2D4138E8-2D41-C948-A4A1-6D98CA4C77C0}">
      <dgm:prSet/>
      <dgm:spPr/>
      <dgm:t>
        <a:bodyPr/>
        <a:lstStyle/>
        <a:p>
          <a:endParaRPr lang="en-US"/>
        </a:p>
      </dgm:t>
    </dgm:pt>
    <dgm:pt modelId="{704C2E67-3AD6-DE41-A1E9-11BC5ED4689C}" type="sibTrans" cxnId="{2D4138E8-2D41-C948-A4A1-6D98CA4C77C0}">
      <dgm:prSet/>
      <dgm:spPr/>
      <dgm:t>
        <a:bodyPr/>
        <a:lstStyle/>
        <a:p>
          <a:endParaRPr lang="en-US"/>
        </a:p>
      </dgm:t>
    </dgm:pt>
    <dgm:pt modelId="{BC4A4FC0-EF8C-AB48-89A5-62C91C4C70B3}">
      <dgm:prSet phldrT="[Text]"/>
      <dgm:spPr/>
      <dgm:t>
        <a:bodyPr/>
        <a:lstStyle/>
        <a:p>
          <a:r>
            <a:rPr lang="en-US" dirty="0" smtClean="0"/>
            <a:t>Actors responsible for planning, delivery and maintenance</a:t>
          </a:r>
          <a:endParaRPr lang="en-US" dirty="0"/>
        </a:p>
      </dgm:t>
    </dgm:pt>
    <dgm:pt modelId="{07A6A07E-4087-704C-8441-2F3E3FB462EB}" type="parTrans" cxnId="{D7DF1D4E-446F-CF4D-9D6D-5847B0CD09BD}">
      <dgm:prSet/>
      <dgm:spPr/>
      <dgm:t>
        <a:bodyPr/>
        <a:lstStyle/>
        <a:p>
          <a:endParaRPr lang="en-US"/>
        </a:p>
      </dgm:t>
    </dgm:pt>
    <dgm:pt modelId="{B9BF6F40-546D-624D-9837-FF199B46200D}" type="sibTrans" cxnId="{D7DF1D4E-446F-CF4D-9D6D-5847B0CD09BD}">
      <dgm:prSet/>
      <dgm:spPr/>
      <dgm:t>
        <a:bodyPr/>
        <a:lstStyle/>
        <a:p>
          <a:endParaRPr lang="en-US"/>
        </a:p>
      </dgm:t>
    </dgm:pt>
    <dgm:pt modelId="{A9022CFF-D229-AE47-BC00-140C5FED8C2A}">
      <dgm:prSet phldrT="[Text]"/>
      <dgm:spPr/>
      <dgm:t>
        <a:bodyPr/>
        <a:lstStyle/>
        <a:p>
          <a:r>
            <a:rPr lang="en-US" dirty="0" smtClean="0"/>
            <a:t>How infrastructure shapes built form</a:t>
          </a:r>
          <a:endParaRPr lang="en-US" dirty="0"/>
        </a:p>
      </dgm:t>
    </dgm:pt>
    <dgm:pt modelId="{17211FBE-1DBF-C546-8B4E-0B3255C24955}" type="parTrans" cxnId="{798A17DB-AA1F-D848-BB9A-6F2CCD5C02F9}">
      <dgm:prSet/>
      <dgm:spPr/>
      <dgm:t>
        <a:bodyPr/>
        <a:lstStyle/>
        <a:p>
          <a:endParaRPr lang="en-US"/>
        </a:p>
      </dgm:t>
    </dgm:pt>
    <dgm:pt modelId="{ECCD3DFD-CCEF-7245-B0C2-AEF52CA0657E}" type="sibTrans" cxnId="{798A17DB-AA1F-D848-BB9A-6F2CCD5C02F9}">
      <dgm:prSet/>
      <dgm:spPr/>
      <dgm:t>
        <a:bodyPr/>
        <a:lstStyle/>
        <a:p>
          <a:endParaRPr lang="en-US"/>
        </a:p>
      </dgm:t>
    </dgm:pt>
    <dgm:pt modelId="{F3EC35E3-8BB0-DC42-83CE-0B28B4F9A4DC}">
      <dgm:prSet phldrT="[Text]"/>
      <dgm:spPr/>
      <dgm:t>
        <a:bodyPr/>
        <a:lstStyle/>
        <a:p>
          <a:r>
            <a:rPr lang="en-US" dirty="0" smtClean="0"/>
            <a:t>Operational interface between planning and infrastructure</a:t>
          </a:r>
          <a:endParaRPr lang="en-US" dirty="0"/>
        </a:p>
      </dgm:t>
    </dgm:pt>
    <dgm:pt modelId="{8A1E9B27-00D4-984E-BCC7-1D1F090452E1}" type="parTrans" cxnId="{54F44B11-7CFD-204D-B9BE-E997BD166A25}">
      <dgm:prSet/>
      <dgm:spPr/>
      <dgm:t>
        <a:bodyPr/>
        <a:lstStyle/>
        <a:p>
          <a:endParaRPr lang="en-US"/>
        </a:p>
      </dgm:t>
    </dgm:pt>
    <dgm:pt modelId="{80FA7FE2-2F5C-2147-B269-030E3DAB8088}" type="sibTrans" cxnId="{54F44B11-7CFD-204D-B9BE-E997BD166A25}">
      <dgm:prSet/>
      <dgm:spPr/>
      <dgm:t>
        <a:bodyPr/>
        <a:lstStyle/>
        <a:p>
          <a:endParaRPr lang="en-US"/>
        </a:p>
      </dgm:t>
    </dgm:pt>
    <dgm:pt modelId="{CA51620B-6F78-4D46-B718-66D83835271D}" type="pres">
      <dgm:prSet presAssocID="{F127CEC2-DC8C-484E-A83D-4FD0C16D0C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BCABA0-0D5E-E740-A035-785E35F75137}" type="pres">
      <dgm:prSet presAssocID="{19E5EF8B-90DA-FE44-97B6-2A96512FD7E7}" presName="centerShape" presStyleLbl="node0" presStyleIdx="0" presStyleCnt="1"/>
      <dgm:spPr/>
      <dgm:t>
        <a:bodyPr/>
        <a:lstStyle/>
        <a:p>
          <a:endParaRPr lang="en-US"/>
        </a:p>
      </dgm:t>
    </dgm:pt>
    <dgm:pt modelId="{3717EB09-D1D0-9642-9130-56FB4831FB72}" type="pres">
      <dgm:prSet presAssocID="{88A437F9-5229-A244-8A9F-B5650F53029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8265BB4-5AEC-B24A-B071-D308660FEA40}" type="pres">
      <dgm:prSet presAssocID="{F88BB0FE-C4FE-E84E-A1D5-64CF93FCC0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33FFE-BC1E-C445-B738-2B38851E32B7}" type="pres">
      <dgm:prSet presAssocID="{07A6A07E-4087-704C-8441-2F3E3FB462E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41005040-30E6-D64E-8967-D47868611FF2}" type="pres">
      <dgm:prSet presAssocID="{BC4A4FC0-EF8C-AB48-89A5-62C91C4C70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831B-A15A-5744-A591-FCF0CE2F4D9D}" type="pres">
      <dgm:prSet presAssocID="{17211FBE-1DBF-C546-8B4E-0B3255C2495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2917E39E-37A1-9F44-A1C2-6271D81F4475}" type="pres">
      <dgm:prSet presAssocID="{A9022CFF-D229-AE47-BC00-140C5FED8C2A}" presName="node" presStyleLbl="node1" presStyleIdx="2" presStyleCnt="4" custRadScaleRad="99877" custRadScaleInc="-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45243-3E1C-A64C-9967-F098C0E29C3C}" type="pres">
      <dgm:prSet presAssocID="{8A1E9B27-00D4-984E-BCC7-1D1F090452E1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C2B4D566-CC8F-1548-8B8A-9BE747277833}" type="pres">
      <dgm:prSet presAssocID="{F3EC35E3-8BB0-DC42-83CE-0B28B4F9A4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361D6-78F5-EE43-8C53-C9C9B44495CF}" type="presOf" srcId="{8A1E9B27-00D4-984E-BCC7-1D1F090452E1}" destId="{14445243-3E1C-A64C-9967-F098C0E29C3C}" srcOrd="0" destOrd="0" presId="urn:microsoft.com/office/officeart/2005/8/layout/radial4"/>
    <dgm:cxn modelId="{D7DF1D4E-446F-CF4D-9D6D-5847B0CD09BD}" srcId="{19E5EF8B-90DA-FE44-97B6-2A96512FD7E7}" destId="{BC4A4FC0-EF8C-AB48-89A5-62C91C4C70B3}" srcOrd="1" destOrd="0" parTransId="{07A6A07E-4087-704C-8441-2F3E3FB462EB}" sibTransId="{B9BF6F40-546D-624D-9837-FF199B46200D}"/>
    <dgm:cxn modelId="{39DEB3F0-74F4-E24B-9E0C-DA4B844EC934}" type="presOf" srcId="{19E5EF8B-90DA-FE44-97B6-2A96512FD7E7}" destId="{11BCABA0-0D5E-E740-A035-785E35F75137}" srcOrd="0" destOrd="0" presId="urn:microsoft.com/office/officeart/2005/8/layout/radial4"/>
    <dgm:cxn modelId="{798A17DB-AA1F-D848-BB9A-6F2CCD5C02F9}" srcId="{19E5EF8B-90DA-FE44-97B6-2A96512FD7E7}" destId="{A9022CFF-D229-AE47-BC00-140C5FED8C2A}" srcOrd="2" destOrd="0" parTransId="{17211FBE-1DBF-C546-8B4E-0B3255C24955}" sibTransId="{ECCD3DFD-CCEF-7245-B0C2-AEF52CA0657E}"/>
    <dgm:cxn modelId="{388E2895-02D9-0A41-B8DF-A1650524E7DC}" type="presOf" srcId="{A9022CFF-D229-AE47-BC00-140C5FED8C2A}" destId="{2917E39E-37A1-9F44-A1C2-6271D81F4475}" srcOrd="0" destOrd="0" presId="urn:microsoft.com/office/officeart/2005/8/layout/radial4"/>
    <dgm:cxn modelId="{4D5A7420-6D6D-954A-8015-BF12314273C0}" type="presOf" srcId="{F127CEC2-DC8C-484E-A83D-4FD0C16D0CF4}" destId="{CA51620B-6F78-4D46-B718-66D83835271D}" srcOrd="0" destOrd="0" presId="urn:microsoft.com/office/officeart/2005/8/layout/radial4"/>
    <dgm:cxn modelId="{2D4138E8-2D41-C948-A4A1-6D98CA4C77C0}" srcId="{19E5EF8B-90DA-FE44-97B6-2A96512FD7E7}" destId="{F88BB0FE-C4FE-E84E-A1D5-64CF93FCC050}" srcOrd="0" destOrd="0" parTransId="{88A437F9-5229-A244-8A9F-B5650F530295}" sibTransId="{704C2E67-3AD6-DE41-A1E9-11BC5ED4689C}"/>
    <dgm:cxn modelId="{7E702FF4-A538-504E-9039-FD4109AA258F}" type="presOf" srcId="{88A437F9-5229-A244-8A9F-B5650F530295}" destId="{3717EB09-D1D0-9642-9130-56FB4831FB72}" srcOrd="0" destOrd="0" presId="urn:microsoft.com/office/officeart/2005/8/layout/radial4"/>
    <dgm:cxn modelId="{9CA8BC1B-D88F-3342-9F48-13A302F887FF}" type="presOf" srcId="{17211FBE-1DBF-C546-8B4E-0B3255C24955}" destId="{9660831B-A15A-5744-A591-FCF0CE2F4D9D}" srcOrd="0" destOrd="0" presId="urn:microsoft.com/office/officeart/2005/8/layout/radial4"/>
    <dgm:cxn modelId="{709CACFB-A811-7B4E-8027-47B2701E0E33}" srcId="{F127CEC2-DC8C-484E-A83D-4FD0C16D0CF4}" destId="{19E5EF8B-90DA-FE44-97B6-2A96512FD7E7}" srcOrd="0" destOrd="0" parTransId="{27BB9926-4C42-C440-B818-C2646C850D26}" sibTransId="{98123664-DFFC-2643-A1F6-CE53C311B968}"/>
    <dgm:cxn modelId="{4C2AC2D8-F3B5-B348-A6A6-5B22B1983741}" type="presOf" srcId="{F88BB0FE-C4FE-E84E-A1D5-64CF93FCC050}" destId="{98265BB4-5AEC-B24A-B071-D308660FEA40}" srcOrd="0" destOrd="0" presId="urn:microsoft.com/office/officeart/2005/8/layout/radial4"/>
    <dgm:cxn modelId="{578251CB-C3C1-D340-B5A1-6D2214CC8AF6}" type="presOf" srcId="{F3EC35E3-8BB0-DC42-83CE-0B28B4F9A4DC}" destId="{C2B4D566-CC8F-1548-8B8A-9BE747277833}" srcOrd="0" destOrd="0" presId="urn:microsoft.com/office/officeart/2005/8/layout/radial4"/>
    <dgm:cxn modelId="{B20BF6EA-ADE9-2A43-A5C1-166D6BE2FC65}" type="presOf" srcId="{07A6A07E-4087-704C-8441-2F3E3FB462EB}" destId="{05933FFE-BC1E-C445-B738-2B38851E32B7}" srcOrd="0" destOrd="0" presId="urn:microsoft.com/office/officeart/2005/8/layout/radial4"/>
    <dgm:cxn modelId="{37A83AB7-E737-4A4E-AED8-AAF902899AE6}" type="presOf" srcId="{BC4A4FC0-EF8C-AB48-89A5-62C91C4C70B3}" destId="{41005040-30E6-D64E-8967-D47868611FF2}" srcOrd="0" destOrd="0" presId="urn:microsoft.com/office/officeart/2005/8/layout/radial4"/>
    <dgm:cxn modelId="{54F44B11-7CFD-204D-B9BE-E997BD166A25}" srcId="{19E5EF8B-90DA-FE44-97B6-2A96512FD7E7}" destId="{F3EC35E3-8BB0-DC42-83CE-0B28B4F9A4DC}" srcOrd="3" destOrd="0" parTransId="{8A1E9B27-00D4-984E-BCC7-1D1F090452E1}" sibTransId="{80FA7FE2-2F5C-2147-B269-030E3DAB8088}"/>
    <dgm:cxn modelId="{E19606B9-C2A2-6341-8D61-C3B96035CD3F}" type="presParOf" srcId="{CA51620B-6F78-4D46-B718-66D83835271D}" destId="{11BCABA0-0D5E-E740-A035-785E35F75137}" srcOrd="0" destOrd="0" presId="urn:microsoft.com/office/officeart/2005/8/layout/radial4"/>
    <dgm:cxn modelId="{31890C56-89B3-ED45-A9CD-34BCA72EC19F}" type="presParOf" srcId="{CA51620B-6F78-4D46-B718-66D83835271D}" destId="{3717EB09-D1D0-9642-9130-56FB4831FB72}" srcOrd="1" destOrd="0" presId="urn:microsoft.com/office/officeart/2005/8/layout/radial4"/>
    <dgm:cxn modelId="{8AAFD301-1052-1D43-AF20-D1D7BBBD49CD}" type="presParOf" srcId="{CA51620B-6F78-4D46-B718-66D83835271D}" destId="{98265BB4-5AEC-B24A-B071-D308660FEA40}" srcOrd="2" destOrd="0" presId="urn:microsoft.com/office/officeart/2005/8/layout/radial4"/>
    <dgm:cxn modelId="{B0D0EE03-E596-2147-9B6E-4595C7552F49}" type="presParOf" srcId="{CA51620B-6F78-4D46-B718-66D83835271D}" destId="{05933FFE-BC1E-C445-B738-2B38851E32B7}" srcOrd="3" destOrd="0" presId="urn:microsoft.com/office/officeart/2005/8/layout/radial4"/>
    <dgm:cxn modelId="{B5E1A074-7F5C-A84B-9DE7-1AEBDB778A73}" type="presParOf" srcId="{CA51620B-6F78-4D46-B718-66D83835271D}" destId="{41005040-30E6-D64E-8967-D47868611FF2}" srcOrd="4" destOrd="0" presId="urn:microsoft.com/office/officeart/2005/8/layout/radial4"/>
    <dgm:cxn modelId="{EDAAFCD4-3791-244F-B1E2-6E33B7251C26}" type="presParOf" srcId="{CA51620B-6F78-4D46-B718-66D83835271D}" destId="{9660831B-A15A-5744-A591-FCF0CE2F4D9D}" srcOrd="5" destOrd="0" presId="urn:microsoft.com/office/officeart/2005/8/layout/radial4"/>
    <dgm:cxn modelId="{762E5A60-E4A6-B344-BC22-C679177A0E0F}" type="presParOf" srcId="{CA51620B-6F78-4D46-B718-66D83835271D}" destId="{2917E39E-37A1-9F44-A1C2-6271D81F4475}" srcOrd="6" destOrd="0" presId="urn:microsoft.com/office/officeart/2005/8/layout/radial4"/>
    <dgm:cxn modelId="{170789D9-1FAA-DA47-8947-177CE8793B08}" type="presParOf" srcId="{CA51620B-6F78-4D46-B718-66D83835271D}" destId="{14445243-3E1C-A64C-9967-F098C0E29C3C}" srcOrd="7" destOrd="0" presId="urn:microsoft.com/office/officeart/2005/8/layout/radial4"/>
    <dgm:cxn modelId="{FD396B3C-433E-D64C-9B90-F7B5348F360B}" type="presParOf" srcId="{CA51620B-6F78-4D46-B718-66D83835271D}" destId="{C2B4D566-CC8F-1548-8B8A-9BE747277833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4D5C4-8029-EE42-859C-03C0186930C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52D40-3E9F-BD41-9AA7-B62E59B99E65}">
      <dgm:prSet phldrT="[Text]"/>
      <dgm:spPr/>
      <dgm:t>
        <a:bodyPr/>
        <a:lstStyle/>
        <a:p>
          <a:r>
            <a:rPr lang="en-US" dirty="0" smtClean="0"/>
            <a:t>MACRO</a:t>
          </a:r>
          <a:endParaRPr lang="en-US" dirty="0"/>
        </a:p>
      </dgm:t>
    </dgm:pt>
    <dgm:pt modelId="{5F5B8603-EC20-3B48-984A-A7D17B565CAF}" type="parTrans" cxnId="{EC089EF1-D290-6E4D-AB84-125611FB7489}">
      <dgm:prSet/>
      <dgm:spPr/>
      <dgm:t>
        <a:bodyPr/>
        <a:lstStyle/>
        <a:p>
          <a:endParaRPr lang="en-US"/>
        </a:p>
      </dgm:t>
    </dgm:pt>
    <dgm:pt modelId="{A8D42168-A53E-9449-8875-F7306BC8D807}" type="sibTrans" cxnId="{EC089EF1-D290-6E4D-AB84-125611FB7489}">
      <dgm:prSet/>
      <dgm:spPr/>
      <dgm:t>
        <a:bodyPr/>
        <a:lstStyle/>
        <a:p>
          <a:endParaRPr lang="en-US"/>
        </a:p>
      </dgm:t>
    </dgm:pt>
    <dgm:pt modelId="{8CAC6C76-E7C1-094A-8B9F-E8545045981E}">
      <dgm:prSet phldrT="[Text]"/>
      <dgm:spPr/>
      <dgm:t>
        <a:bodyPr/>
        <a:lstStyle/>
        <a:p>
          <a:r>
            <a:rPr lang="en-US" dirty="0" smtClean="0"/>
            <a:t>Regional relationships</a:t>
          </a:r>
          <a:endParaRPr lang="en-US" dirty="0"/>
        </a:p>
      </dgm:t>
    </dgm:pt>
    <dgm:pt modelId="{ED1E4C68-5B1C-934B-8507-6A35B72CECDA}" type="parTrans" cxnId="{39C7DC87-84E6-7C4D-8707-AA84D10F19FE}">
      <dgm:prSet/>
      <dgm:spPr/>
      <dgm:t>
        <a:bodyPr/>
        <a:lstStyle/>
        <a:p>
          <a:endParaRPr lang="en-US"/>
        </a:p>
      </dgm:t>
    </dgm:pt>
    <dgm:pt modelId="{AF381743-28B7-E54E-B5D8-D82947008FD8}" type="sibTrans" cxnId="{39C7DC87-84E6-7C4D-8707-AA84D10F19FE}">
      <dgm:prSet/>
      <dgm:spPr/>
      <dgm:t>
        <a:bodyPr/>
        <a:lstStyle/>
        <a:p>
          <a:endParaRPr lang="en-US"/>
        </a:p>
      </dgm:t>
    </dgm:pt>
    <dgm:pt modelId="{53F25BE0-5DE9-7B4D-A703-419E8861B6CB}">
      <dgm:prSet phldrT="[Text]"/>
      <dgm:spPr/>
      <dgm:t>
        <a:bodyPr/>
        <a:lstStyle/>
        <a:p>
          <a:r>
            <a:rPr lang="en-US" dirty="0" smtClean="0"/>
            <a:t>Networks</a:t>
          </a:r>
          <a:endParaRPr lang="en-US" dirty="0"/>
        </a:p>
      </dgm:t>
    </dgm:pt>
    <dgm:pt modelId="{2C709CB8-9245-274E-8C3B-27596E7A8A5A}" type="parTrans" cxnId="{C0875BA0-5865-3241-8B51-91DC3EE4A6C4}">
      <dgm:prSet/>
      <dgm:spPr/>
      <dgm:t>
        <a:bodyPr/>
        <a:lstStyle/>
        <a:p>
          <a:endParaRPr lang="en-US"/>
        </a:p>
      </dgm:t>
    </dgm:pt>
    <dgm:pt modelId="{25889F1B-8C7A-3F4C-AB86-2D6C19528312}" type="sibTrans" cxnId="{C0875BA0-5865-3241-8B51-91DC3EE4A6C4}">
      <dgm:prSet/>
      <dgm:spPr/>
      <dgm:t>
        <a:bodyPr/>
        <a:lstStyle/>
        <a:p>
          <a:endParaRPr lang="en-US"/>
        </a:p>
      </dgm:t>
    </dgm:pt>
    <dgm:pt modelId="{A19A0D89-0EB4-FB45-BE36-9675837272AE}">
      <dgm:prSet phldrT="[Text]"/>
      <dgm:spPr/>
      <dgm:t>
        <a:bodyPr/>
        <a:lstStyle/>
        <a:p>
          <a:r>
            <a:rPr lang="en-US" dirty="0" smtClean="0"/>
            <a:t>MESO</a:t>
          </a:r>
          <a:endParaRPr lang="en-US" dirty="0"/>
        </a:p>
      </dgm:t>
    </dgm:pt>
    <dgm:pt modelId="{E188270F-E1E2-8249-8A2B-E8377150E6E8}" type="parTrans" cxnId="{52B14E35-E40E-8C45-80B9-73EE465EDE26}">
      <dgm:prSet/>
      <dgm:spPr/>
      <dgm:t>
        <a:bodyPr/>
        <a:lstStyle/>
        <a:p>
          <a:endParaRPr lang="en-US"/>
        </a:p>
      </dgm:t>
    </dgm:pt>
    <dgm:pt modelId="{B6A3A7CC-2201-FF4C-8A9D-B32B37669897}" type="sibTrans" cxnId="{52B14E35-E40E-8C45-80B9-73EE465EDE26}">
      <dgm:prSet/>
      <dgm:spPr/>
      <dgm:t>
        <a:bodyPr/>
        <a:lstStyle/>
        <a:p>
          <a:endParaRPr lang="en-US"/>
        </a:p>
      </dgm:t>
    </dgm:pt>
    <dgm:pt modelId="{EC7DA983-38DD-C442-A8B9-6A279F16DDC3}">
      <dgm:prSet phldrT="[Text]"/>
      <dgm:spPr/>
      <dgm:t>
        <a:bodyPr/>
        <a:lstStyle/>
        <a:p>
          <a:r>
            <a:rPr lang="en-US" dirty="0" smtClean="0"/>
            <a:t>Geographic Entity</a:t>
          </a:r>
          <a:endParaRPr lang="en-US" dirty="0"/>
        </a:p>
      </dgm:t>
    </dgm:pt>
    <dgm:pt modelId="{5242C4A8-B443-C944-BFC4-957F7EDC1BF0}" type="parTrans" cxnId="{FA5C88C9-27B6-BB4B-B813-65BBFC7FBBDB}">
      <dgm:prSet/>
      <dgm:spPr/>
      <dgm:t>
        <a:bodyPr/>
        <a:lstStyle/>
        <a:p>
          <a:endParaRPr lang="en-US"/>
        </a:p>
      </dgm:t>
    </dgm:pt>
    <dgm:pt modelId="{229E9A09-C0EA-4541-840D-9C5CB54BAC28}" type="sibTrans" cxnId="{FA5C88C9-27B6-BB4B-B813-65BBFC7FBBDB}">
      <dgm:prSet/>
      <dgm:spPr/>
      <dgm:t>
        <a:bodyPr/>
        <a:lstStyle/>
        <a:p>
          <a:endParaRPr lang="en-US"/>
        </a:p>
      </dgm:t>
    </dgm:pt>
    <dgm:pt modelId="{40E6EA74-494F-FB4D-BCF2-3BFB2E72F989}">
      <dgm:prSet phldrT="[Text]"/>
      <dgm:spPr/>
      <dgm:t>
        <a:bodyPr/>
        <a:lstStyle/>
        <a:p>
          <a:r>
            <a:rPr lang="en-US" dirty="0" smtClean="0"/>
            <a:t>Defined Institutional Entity</a:t>
          </a:r>
          <a:endParaRPr lang="en-US" dirty="0"/>
        </a:p>
      </dgm:t>
    </dgm:pt>
    <dgm:pt modelId="{FE4EEE38-F201-D448-9156-97FD14B72E1D}" type="parTrans" cxnId="{705472F4-CD88-704E-92CA-E47A6E400D6C}">
      <dgm:prSet/>
      <dgm:spPr/>
      <dgm:t>
        <a:bodyPr/>
        <a:lstStyle/>
        <a:p>
          <a:endParaRPr lang="en-US"/>
        </a:p>
      </dgm:t>
    </dgm:pt>
    <dgm:pt modelId="{D7B78B98-7A6A-1440-96D5-DB61DAE23AA0}" type="sibTrans" cxnId="{705472F4-CD88-704E-92CA-E47A6E400D6C}">
      <dgm:prSet/>
      <dgm:spPr/>
      <dgm:t>
        <a:bodyPr/>
        <a:lstStyle/>
        <a:p>
          <a:endParaRPr lang="en-US"/>
        </a:p>
      </dgm:t>
    </dgm:pt>
    <dgm:pt modelId="{5BAC81D6-AF68-B34F-A9CB-467EDEDD0369}">
      <dgm:prSet phldrT="[Text]"/>
      <dgm:spPr/>
      <dgm:t>
        <a:bodyPr/>
        <a:lstStyle/>
        <a:p>
          <a:r>
            <a:rPr lang="en-US" dirty="0" smtClean="0"/>
            <a:t>MICRO</a:t>
          </a:r>
          <a:endParaRPr lang="en-US" dirty="0"/>
        </a:p>
      </dgm:t>
    </dgm:pt>
    <dgm:pt modelId="{4D16F7B7-5D6B-8447-BC59-604FBAE8E945}" type="parTrans" cxnId="{B809477B-EE32-CE44-B36A-544CBE545005}">
      <dgm:prSet/>
      <dgm:spPr/>
      <dgm:t>
        <a:bodyPr/>
        <a:lstStyle/>
        <a:p>
          <a:endParaRPr lang="en-US"/>
        </a:p>
      </dgm:t>
    </dgm:pt>
    <dgm:pt modelId="{23951900-DBBE-2B46-BDF2-F544B3F36032}" type="sibTrans" cxnId="{B809477B-EE32-CE44-B36A-544CBE545005}">
      <dgm:prSet/>
      <dgm:spPr/>
      <dgm:t>
        <a:bodyPr/>
        <a:lstStyle/>
        <a:p>
          <a:endParaRPr lang="en-US"/>
        </a:p>
      </dgm:t>
    </dgm:pt>
    <dgm:pt modelId="{72686B52-0199-1048-8214-EB4E76608F4D}">
      <dgm:prSet phldrT="[Text]"/>
      <dgm:spPr/>
      <dgm:t>
        <a:bodyPr/>
        <a:lstStyle/>
        <a:p>
          <a:r>
            <a:rPr lang="en-US" dirty="0" smtClean="0"/>
            <a:t>Elementary Units</a:t>
          </a:r>
          <a:endParaRPr lang="en-US" dirty="0"/>
        </a:p>
      </dgm:t>
    </dgm:pt>
    <dgm:pt modelId="{D52081E7-7093-B444-B67F-11CEA38559AC}" type="parTrans" cxnId="{DD3C0385-1266-5844-BD81-6263EA74DCCC}">
      <dgm:prSet/>
      <dgm:spPr/>
      <dgm:t>
        <a:bodyPr/>
        <a:lstStyle/>
        <a:p>
          <a:endParaRPr lang="en-US"/>
        </a:p>
      </dgm:t>
    </dgm:pt>
    <dgm:pt modelId="{45E47B7C-9337-1B4A-80E6-A7F9B8609343}" type="sibTrans" cxnId="{DD3C0385-1266-5844-BD81-6263EA74DCCC}">
      <dgm:prSet/>
      <dgm:spPr/>
      <dgm:t>
        <a:bodyPr/>
        <a:lstStyle/>
        <a:p>
          <a:endParaRPr lang="en-US"/>
        </a:p>
      </dgm:t>
    </dgm:pt>
    <dgm:pt modelId="{E8F22EC9-84F4-6347-90E0-FC20A72CBBCA}">
      <dgm:prSet phldrT="[Text]"/>
      <dgm:spPr/>
      <dgm:t>
        <a:bodyPr/>
        <a:lstStyle/>
        <a:p>
          <a:r>
            <a:rPr lang="en-US" dirty="0" smtClean="0"/>
            <a:t>Internal networks</a:t>
          </a:r>
          <a:endParaRPr lang="en-US" dirty="0"/>
        </a:p>
      </dgm:t>
    </dgm:pt>
    <dgm:pt modelId="{FCADFA1B-A6C0-BC4B-BB81-B7F097DD5FA7}" type="parTrans" cxnId="{BD59399B-E0FF-EC48-9B5F-17060973495F}">
      <dgm:prSet/>
      <dgm:spPr/>
      <dgm:t>
        <a:bodyPr/>
        <a:lstStyle/>
        <a:p>
          <a:endParaRPr lang="en-US"/>
        </a:p>
      </dgm:t>
    </dgm:pt>
    <dgm:pt modelId="{7D644A8D-4B7F-A74E-861B-E3C5DDC9DE80}" type="sibTrans" cxnId="{BD59399B-E0FF-EC48-9B5F-17060973495F}">
      <dgm:prSet/>
      <dgm:spPr/>
      <dgm:t>
        <a:bodyPr/>
        <a:lstStyle/>
        <a:p>
          <a:endParaRPr lang="en-US"/>
        </a:p>
      </dgm:t>
    </dgm:pt>
    <dgm:pt modelId="{37DBF13E-9467-B44B-9EE9-0855E3D5C57B}" type="pres">
      <dgm:prSet presAssocID="{7FA4D5C4-8029-EE42-859C-03C0186930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C62AE-A6C9-6C4C-A038-57C259EE3582}" type="pres">
      <dgm:prSet presAssocID="{D7F52D40-3E9F-BD41-9AA7-B62E59B99E65}" presName="circle1" presStyleLbl="node1" presStyleIdx="0" presStyleCnt="3"/>
      <dgm:spPr/>
    </dgm:pt>
    <dgm:pt modelId="{88593400-58F4-744A-BBED-BE654910073C}" type="pres">
      <dgm:prSet presAssocID="{D7F52D40-3E9F-BD41-9AA7-B62E59B99E65}" presName="space" presStyleCnt="0"/>
      <dgm:spPr/>
    </dgm:pt>
    <dgm:pt modelId="{FD920B22-FFA9-3C40-A54A-7563288C0032}" type="pres">
      <dgm:prSet presAssocID="{D7F52D40-3E9F-BD41-9AA7-B62E59B99E65}" presName="rect1" presStyleLbl="alignAcc1" presStyleIdx="0" presStyleCnt="3"/>
      <dgm:spPr/>
      <dgm:t>
        <a:bodyPr/>
        <a:lstStyle/>
        <a:p>
          <a:endParaRPr lang="en-US"/>
        </a:p>
      </dgm:t>
    </dgm:pt>
    <dgm:pt modelId="{70ED214F-0D0E-7D47-9993-38090CAE2F1C}" type="pres">
      <dgm:prSet presAssocID="{A19A0D89-0EB4-FB45-BE36-9675837272AE}" presName="vertSpace2" presStyleLbl="node1" presStyleIdx="0" presStyleCnt="3"/>
      <dgm:spPr/>
    </dgm:pt>
    <dgm:pt modelId="{93EB945E-9502-3842-8069-832E0C37C09C}" type="pres">
      <dgm:prSet presAssocID="{A19A0D89-0EB4-FB45-BE36-9675837272AE}" presName="circle2" presStyleLbl="node1" presStyleIdx="1" presStyleCnt="3"/>
      <dgm:spPr/>
    </dgm:pt>
    <dgm:pt modelId="{9C4D009D-54C4-5C46-BC0A-5BDDE789A7C3}" type="pres">
      <dgm:prSet presAssocID="{A19A0D89-0EB4-FB45-BE36-9675837272AE}" presName="rect2" presStyleLbl="alignAcc1" presStyleIdx="1" presStyleCnt="3"/>
      <dgm:spPr/>
      <dgm:t>
        <a:bodyPr/>
        <a:lstStyle/>
        <a:p>
          <a:endParaRPr lang="en-US"/>
        </a:p>
      </dgm:t>
    </dgm:pt>
    <dgm:pt modelId="{6B227624-55B0-A543-B3FF-325D06A80469}" type="pres">
      <dgm:prSet presAssocID="{5BAC81D6-AF68-B34F-A9CB-467EDEDD0369}" presName="vertSpace3" presStyleLbl="node1" presStyleIdx="1" presStyleCnt="3"/>
      <dgm:spPr/>
    </dgm:pt>
    <dgm:pt modelId="{CA036E24-453A-1540-9608-635C8F201206}" type="pres">
      <dgm:prSet presAssocID="{5BAC81D6-AF68-B34F-A9CB-467EDEDD0369}" presName="circle3" presStyleLbl="node1" presStyleIdx="2" presStyleCnt="3"/>
      <dgm:spPr/>
    </dgm:pt>
    <dgm:pt modelId="{395751B2-DDFC-064A-8CB9-550C3EFC7ECA}" type="pres">
      <dgm:prSet presAssocID="{5BAC81D6-AF68-B34F-A9CB-467EDEDD0369}" presName="rect3" presStyleLbl="alignAcc1" presStyleIdx="2" presStyleCnt="3"/>
      <dgm:spPr/>
      <dgm:t>
        <a:bodyPr/>
        <a:lstStyle/>
        <a:p>
          <a:endParaRPr lang="en-US"/>
        </a:p>
      </dgm:t>
    </dgm:pt>
    <dgm:pt modelId="{ECF4D81D-9EAF-D844-BE7E-6DC3C612C95B}" type="pres">
      <dgm:prSet presAssocID="{D7F52D40-3E9F-BD41-9AA7-B62E59B99E6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DFCC-9FF7-D944-85F4-749247D10FCC}" type="pres">
      <dgm:prSet presAssocID="{D7F52D40-3E9F-BD41-9AA7-B62E59B99E6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9DD2D-F52D-044D-B7C2-AF70ACC195E3}" type="pres">
      <dgm:prSet presAssocID="{A19A0D89-0EB4-FB45-BE36-9675837272A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49360-16C5-7E45-9525-233B974F4D20}" type="pres">
      <dgm:prSet presAssocID="{A19A0D89-0EB4-FB45-BE36-9675837272A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2E135-ED4F-A643-8B0A-3D4F2BEE7213}" type="pres">
      <dgm:prSet presAssocID="{5BAC81D6-AF68-B34F-A9CB-467EDEDD036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C8F84-60D1-7C48-9448-F3C73A7A2477}" type="pres">
      <dgm:prSet presAssocID="{5BAC81D6-AF68-B34F-A9CB-467EDEDD036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C7DC87-84E6-7C4D-8707-AA84D10F19FE}" srcId="{D7F52D40-3E9F-BD41-9AA7-B62E59B99E65}" destId="{8CAC6C76-E7C1-094A-8B9F-E8545045981E}" srcOrd="0" destOrd="0" parTransId="{ED1E4C68-5B1C-934B-8507-6A35B72CECDA}" sibTransId="{AF381743-28B7-E54E-B5D8-D82947008FD8}"/>
    <dgm:cxn modelId="{EC089EF1-D290-6E4D-AB84-125611FB7489}" srcId="{7FA4D5C4-8029-EE42-859C-03C0186930C5}" destId="{D7F52D40-3E9F-BD41-9AA7-B62E59B99E65}" srcOrd="0" destOrd="0" parTransId="{5F5B8603-EC20-3B48-984A-A7D17B565CAF}" sibTransId="{A8D42168-A53E-9449-8875-F7306BC8D807}"/>
    <dgm:cxn modelId="{57A9AC42-5256-1B47-8C57-9C2E1BC898BE}" type="presOf" srcId="{A19A0D89-0EB4-FB45-BE36-9675837272AE}" destId="{9C4D009D-54C4-5C46-BC0A-5BDDE789A7C3}" srcOrd="0" destOrd="0" presId="urn:microsoft.com/office/officeart/2005/8/layout/target3"/>
    <dgm:cxn modelId="{FA5C88C9-27B6-BB4B-B813-65BBFC7FBBDB}" srcId="{A19A0D89-0EB4-FB45-BE36-9675837272AE}" destId="{EC7DA983-38DD-C442-A8B9-6A279F16DDC3}" srcOrd="0" destOrd="0" parTransId="{5242C4A8-B443-C944-BFC4-957F7EDC1BF0}" sibTransId="{229E9A09-C0EA-4541-840D-9C5CB54BAC28}"/>
    <dgm:cxn modelId="{675A9EBE-5818-CB44-B937-95CE17588165}" type="presOf" srcId="{5BAC81D6-AF68-B34F-A9CB-467EDEDD0369}" destId="{395751B2-DDFC-064A-8CB9-550C3EFC7ECA}" srcOrd="0" destOrd="0" presId="urn:microsoft.com/office/officeart/2005/8/layout/target3"/>
    <dgm:cxn modelId="{3D4CA29D-5351-954C-8A9D-E088CEE73D7C}" type="presOf" srcId="{8CAC6C76-E7C1-094A-8B9F-E8545045981E}" destId="{AC90DFCC-9FF7-D944-85F4-749247D10FCC}" srcOrd="0" destOrd="0" presId="urn:microsoft.com/office/officeart/2005/8/layout/target3"/>
    <dgm:cxn modelId="{FB0B71F5-C4A1-2549-9AA9-990F76B48D8C}" type="presOf" srcId="{7FA4D5C4-8029-EE42-859C-03C0186930C5}" destId="{37DBF13E-9467-B44B-9EE9-0855E3D5C57B}" srcOrd="0" destOrd="0" presId="urn:microsoft.com/office/officeart/2005/8/layout/target3"/>
    <dgm:cxn modelId="{5CBBCC80-0028-9449-84BC-CFAFAD131EF5}" type="presOf" srcId="{53F25BE0-5DE9-7B4D-A703-419E8861B6CB}" destId="{AC90DFCC-9FF7-D944-85F4-749247D10FCC}" srcOrd="0" destOrd="1" presId="urn:microsoft.com/office/officeart/2005/8/layout/target3"/>
    <dgm:cxn modelId="{B809477B-EE32-CE44-B36A-544CBE545005}" srcId="{7FA4D5C4-8029-EE42-859C-03C0186930C5}" destId="{5BAC81D6-AF68-B34F-A9CB-467EDEDD0369}" srcOrd="2" destOrd="0" parTransId="{4D16F7B7-5D6B-8447-BC59-604FBAE8E945}" sibTransId="{23951900-DBBE-2B46-BDF2-F544B3F36032}"/>
    <dgm:cxn modelId="{21EFC1F8-09FE-9B48-9C3D-8E79E916706C}" type="presOf" srcId="{EC7DA983-38DD-C442-A8B9-6A279F16DDC3}" destId="{96C49360-16C5-7E45-9525-233B974F4D20}" srcOrd="0" destOrd="0" presId="urn:microsoft.com/office/officeart/2005/8/layout/target3"/>
    <dgm:cxn modelId="{52B14E35-E40E-8C45-80B9-73EE465EDE26}" srcId="{7FA4D5C4-8029-EE42-859C-03C0186930C5}" destId="{A19A0D89-0EB4-FB45-BE36-9675837272AE}" srcOrd="1" destOrd="0" parTransId="{E188270F-E1E2-8249-8A2B-E8377150E6E8}" sibTransId="{B6A3A7CC-2201-FF4C-8A9D-B32B37669897}"/>
    <dgm:cxn modelId="{87B567E1-8810-7D47-A234-37E8A1EAC71E}" type="presOf" srcId="{E8F22EC9-84F4-6347-90E0-FC20A72CBBCA}" destId="{852C8F84-60D1-7C48-9448-F3C73A7A2477}" srcOrd="0" destOrd="1" presId="urn:microsoft.com/office/officeart/2005/8/layout/target3"/>
    <dgm:cxn modelId="{3C12AFC3-C6C0-F445-993B-627A883EFD62}" type="presOf" srcId="{A19A0D89-0EB4-FB45-BE36-9675837272AE}" destId="{F999DD2D-F52D-044D-B7C2-AF70ACC195E3}" srcOrd="1" destOrd="0" presId="urn:microsoft.com/office/officeart/2005/8/layout/target3"/>
    <dgm:cxn modelId="{705472F4-CD88-704E-92CA-E47A6E400D6C}" srcId="{A19A0D89-0EB4-FB45-BE36-9675837272AE}" destId="{40E6EA74-494F-FB4D-BCF2-3BFB2E72F989}" srcOrd="1" destOrd="0" parTransId="{FE4EEE38-F201-D448-9156-97FD14B72E1D}" sibTransId="{D7B78B98-7A6A-1440-96D5-DB61DAE23AA0}"/>
    <dgm:cxn modelId="{7F1F36C5-E1F5-7B4A-8199-8527D65C2D9F}" type="presOf" srcId="{D7F52D40-3E9F-BD41-9AA7-B62E59B99E65}" destId="{FD920B22-FFA9-3C40-A54A-7563288C0032}" srcOrd="0" destOrd="0" presId="urn:microsoft.com/office/officeart/2005/8/layout/target3"/>
    <dgm:cxn modelId="{B3D6DFEA-FE36-8448-B2AC-ABDF786413ED}" type="presOf" srcId="{40E6EA74-494F-FB4D-BCF2-3BFB2E72F989}" destId="{96C49360-16C5-7E45-9525-233B974F4D20}" srcOrd="0" destOrd="1" presId="urn:microsoft.com/office/officeart/2005/8/layout/target3"/>
    <dgm:cxn modelId="{68BA2C56-9F1D-034F-AD1C-65464EE62B35}" type="presOf" srcId="{72686B52-0199-1048-8214-EB4E76608F4D}" destId="{852C8F84-60D1-7C48-9448-F3C73A7A2477}" srcOrd="0" destOrd="0" presId="urn:microsoft.com/office/officeart/2005/8/layout/target3"/>
    <dgm:cxn modelId="{DD3C0385-1266-5844-BD81-6263EA74DCCC}" srcId="{5BAC81D6-AF68-B34F-A9CB-467EDEDD0369}" destId="{72686B52-0199-1048-8214-EB4E76608F4D}" srcOrd="0" destOrd="0" parTransId="{D52081E7-7093-B444-B67F-11CEA38559AC}" sibTransId="{45E47B7C-9337-1B4A-80E6-A7F9B8609343}"/>
    <dgm:cxn modelId="{B30DB13D-B39D-5D43-9915-0076119E37A2}" type="presOf" srcId="{5BAC81D6-AF68-B34F-A9CB-467EDEDD0369}" destId="{38A2E135-ED4F-A643-8B0A-3D4F2BEE7213}" srcOrd="1" destOrd="0" presId="urn:microsoft.com/office/officeart/2005/8/layout/target3"/>
    <dgm:cxn modelId="{BD59399B-E0FF-EC48-9B5F-17060973495F}" srcId="{5BAC81D6-AF68-B34F-A9CB-467EDEDD0369}" destId="{E8F22EC9-84F4-6347-90E0-FC20A72CBBCA}" srcOrd="1" destOrd="0" parTransId="{FCADFA1B-A6C0-BC4B-BB81-B7F097DD5FA7}" sibTransId="{7D644A8D-4B7F-A74E-861B-E3C5DDC9DE80}"/>
    <dgm:cxn modelId="{C0875BA0-5865-3241-8B51-91DC3EE4A6C4}" srcId="{D7F52D40-3E9F-BD41-9AA7-B62E59B99E65}" destId="{53F25BE0-5DE9-7B4D-A703-419E8861B6CB}" srcOrd="1" destOrd="0" parTransId="{2C709CB8-9245-274E-8C3B-27596E7A8A5A}" sibTransId="{25889F1B-8C7A-3F4C-AB86-2D6C19528312}"/>
    <dgm:cxn modelId="{3D1A04B8-78B5-FF45-88BC-C3CA86A84940}" type="presOf" srcId="{D7F52D40-3E9F-BD41-9AA7-B62E59B99E65}" destId="{ECF4D81D-9EAF-D844-BE7E-6DC3C612C95B}" srcOrd="1" destOrd="0" presId="urn:microsoft.com/office/officeart/2005/8/layout/target3"/>
    <dgm:cxn modelId="{7D42BADC-FB04-9845-892C-ECEFE0E59D04}" type="presParOf" srcId="{37DBF13E-9467-B44B-9EE9-0855E3D5C57B}" destId="{127C62AE-A6C9-6C4C-A038-57C259EE3582}" srcOrd="0" destOrd="0" presId="urn:microsoft.com/office/officeart/2005/8/layout/target3"/>
    <dgm:cxn modelId="{C71194AE-1520-B046-9680-3C91F577537F}" type="presParOf" srcId="{37DBF13E-9467-B44B-9EE9-0855E3D5C57B}" destId="{88593400-58F4-744A-BBED-BE654910073C}" srcOrd="1" destOrd="0" presId="urn:microsoft.com/office/officeart/2005/8/layout/target3"/>
    <dgm:cxn modelId="{69990581-3ED4-D14A-BC88-F937DF0B2E55}" type="presParOf" srcId="{37DBF13E-9467-B44B-9EE9-0855E3D5C57B}" destId="{FD920B22-FFA9-3C40-A54A-7563288C0032}" srcOrd="2" destOrd="0" presId="urn:microsoft.com/office/officeart/2005/8/layout/target3"/>
    <dgm:cxn modelId="{5F721262-E150-1B47-A825-2B1658AA8176}" type="presParOf" srcId="{37DBF13E-9467-B44B-9EE9-0855E3D5C57B}" destId="{70ED214F-0D0E-7D47-9993-38090CAE2F1C}" srcOrd="3" destOrd="0" presId="urn:microsoft.com/office/officeart/2005/8/layout/target3"/>
    <dgm:cxn modelId="{1A989298-F819-684B-BF8C-56C7636925EB}" type="presParOf" srcId="{37DBF13E-9467-B44B-9EE9-0855E3D5C57B}" destId="{93EB945E-9502-3842-8069-832E0C37C09C}" srcOrd="4" destOrd="0" presId="urn:microsoft.com/office/officeart/2005/8/layout/target3"/>
    <dgm:cxn modelId="{E8B00F17-A293-4747-909A-78D6F702402E}" type="presParOf" srcId="{37DBF13E-9467-B44B-9EE9-0855E3D5C57B}" destId="{9C4D009D-54C4-5C46-BC0A-5BDDE789A7C3}" srcOrd="5" destOrd="0" presId="urn:microsoft.com/office/officeart/2005/8/layout/target3"/>
    <dgm:cxn modelId="{F0C0745D-9F35-3243-8ECC-4659C311F8E5}" type="presParOf" srcId="{37DBF13E-9467-B44B-9EE9-0855E3D5C57B}" destId="{6B227624-55B0-A543-B3FF-325D06A80469}" srcOrd="6" destOrd="0" presId="urn:microsoft.com/office/officeart/2005/8/layout/target3"/>
    <dgm:cxn modelId="{4BDE984E-570E-1149-9C82-CCE622627893}" type="presParOf" srcId="{37DBF13E-9467-B44B-9EE9-0855E3D5C57B}" destId="{CA036E24-453A-1540-9608-635C8F201206}" srcOrd="7" destOrd="0" presId="urn:microsoft.com/office/officeart/2005/8/layout/target3"/>
    <dgm:cxn modelId="{93AA4180-972D-7A43-A166-C387CAD78FC8}" type="presParOf" srcId="{37DBF13E-9467-B44B-9EE9-0855E3D5C57B}" destId="{395751B2-DDFC-064A-8CB9-550C3EFC7ECA}" srcOrd="8" destOrd="0" presId="urn:microsoft.com/office/officeart/2005/8/layout/target3"/>
    <dgm:cxn modelId="{2EBDC333-D34E-1045-8E6C-C8F493A762F9}" type="presParOf" srcId="{37DBF13E-9467-B44B-9EE9-0855E3D5C57B}" destId="{ECF4D81D-9EAF-D844-BE7E-6DC3C612C95B}" srcOrd="9" destOrd="0" presId="urn:microsoft.com/office/officeart/2005/8/layout/target3"/>
    <dgm:cxn modelId="{5D6355EB-5736-3B4A-8CEE-FF7113D90D73}" type="presParOf" srcId="{37DBF13E-9467-B44B-9EE9-0855E3D5C57B}" destId="{AC90DFCC-9FF7-D944-85F4-749247D10FCC}" srcOrd="10" destOrd="0" presId="urn:microsoft.com/office/officeart/2005/8/layout/target3"/>
    <dgm:cxn modelId="{37CCB54A-C2AB-1240-8130-9427BB93CC98}" type="presParOf" srcId="{37DBF13E-9467-B44B-9EE9-0855E3D5C57B}" destId="{F999DD2D-F52D-044D-B7C2-AF70ACC195E3}" srcOrd="11" destOrd="0" presId="urn:microsoft.com/office/officeart/2005/8/layout/target3"/>
    <dgm:cxn modelId="{A4820CD8-8DCF-3047-AEE0-434431316BA4}" type="presParOf" srcId="{37DBF13E-9467-B44B-9EE9-0855E3D5C57B}" destId="{96C49360-16C5-7E45-9525-233B974F4D20}" srcOrd="12" destOrd="0" presId="urn:microsoft.com/office/officeart/2005/8/layout/target3"/>
    <dgm:cxn modelId="{FC8D2D61-7BF3-6B42-8575-44BED629F063}" type="presParOf" srcId="{37DBF13E-9467-B44B-9EE9-0855E3D5C57B}" destId="{38A2E135-ED4F-A643-8B0A-3D4F2BEE7213}" srcOrd="13" destOrd="0" presId="urn:microsoft.com/office/officeart/2005/8/layout/target3"/>
    <dgm:cxn modelId="{3618A003-8419-CE4E-9320-080A24882D37}" type="presParOf" srcId="{37DBF13E-9467-B44B-9EE9-0855E3D5C57B}" destId="{852C8F84-60D1-7C48-9448-F3C73A7A247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4D5C4-8029-EE42-859C-03C0186930C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52D40-3E9F-BD41-9AA7-B62E59B99E65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MACRO</a:t>
          </a:r>
          <a:endParaRPr lang="en-US" dirty="0">
            <a:solidFill>
              <a:schemeClr val="bg2"/>
            </a:solidFill>
          </a:endParaRPr>
        </a:p>
      </dgm:t>
    </dgm:pt>
    <dgm:pt modelId="{5F5B8603-EC20-3B48-984A-A7D17B565CAF}" type="parTrans" cxnId="{EC089EF1-D290-6E4D-AB84-125611FB7489}">
      <dgm:prSet/>
      <dgm:spPr/>
      <dgm:t>
        <a:bodyPr/>
        <a:lstStyle/>
        <a:p>
          <a:endParaRPr lang="en-US"/>
        </a:p>
      </dgm:t>
    </dgm:pt>
    <dgm:pt modelId="{A8D42168-A53E-9449-8875-F7306BC8D807}" type="sibTrans" cxnId="{EC089EF1-D290-6E4D-AB84-125611FB7489}">
      <dgm:prSet/>
      <dgm:spPr/>
      <dgm:t>
        <a:bodyPr/>
        <a:lstStyle/>
        <a:p>
          <a:endParaRPr lang="en-US"/>
        </a:p>
      </dgm:t>
    </dgm:pt>
    <dgm:pt modelId="{8CAC6C76-E7C1-094A-8B9F-E8545045981E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Regional relationships</a:t>
          </a:r>
          <a:endParaRPr lang="en-US" dirty="0">
            <a:solidFill>
              <a:schemeClr val="bg2"/>
            </a:solidFill>
          </a:endParaRPr>
        </a:p>
      </dgm:t>
    </dgm:pt>
    <dgm:pt modelId="{ED1E4C68-5B1C-934B-8507-6A35B72CECDA}" type="parTrans" cxnId="{39C7DC87-84E6-7C4D-8707-AA84D10F19FE}">
      <dgm:prSet/>
      <dgm:spPr/>
      <dgm:t>
        <a:bodyPr/>
        <a:lstStyle/>
        <a:p>
          <a:endParaRPr lang="en-US"/>
        </a:p>
      </dgm:t>
    </dgm:pt>
    <dgm:pt modelId="{AF381743-28B7-E54E-B5D8-D82947008FD8}" type="sibTrans" cxnId="{39C7DC87-84E6-7C4D-8707-AA84D10F19FE}">
      <dgm:prSet/>
      <dgm:spPr/>
      <dgm:t>
        <a:bodyPr/>
        <a:lstStyle/>
        <a:p>
          <a:endParaRPr lang="en-US"/>
        </a:p>
      </dgm:t>
    </dgm:pt>
    <dgm:pt modelId="{53F25BE0-5DE9-7B4D-A703-419E8861B6CB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Networks</a:t>
          </a:r>
          <a:endParaRPr lang="en-US" dirty="0">
            <a:solidFill>
              <a:schemeClr val="bg2"/>
            </a:solidFill>
          </a:endParaRPr>
        </a:p>
      </dgm:t>
    </dgm:pt>
    <dgm:pt modelId="{2C709CB8-9245-274E-8C3B-27596E7A8A5A}" type="parTrans" cxnId="{C0875BA0-5865-3241-8B51-91DC3EE4A6C4}">
      <dgm:prSet/>
      <dgm:spPr/>
      <dgm:t>
        <a:bodyPr/>
        <a:lstStyle/>
        <a:p>
          <a:endParaRPr lang="en-US"/>
        </a:p>
      </dgm:t>
    </dgm:pt>
    <dgm:pt modelId="{25889F1B-8C7A-3F4C-AB86-2D6C19528312}" type="sibTrans" cxnId="{C0875BA0-5865-3241-8B51-91DC3EE4A6C4}">
      <dgm:prSet/>
      <dgm:spPr/>
      <dgm:t>
        <a:bodyPr/>
        <a:lstStyle/>
        <a:p>
          <a:endParaRPr lang="en-US"/>
        </a:p>
      </dgm:t>
    </dgm:pt>
    <dgm:pt modelId="{E8F22EC9-84F4-6347-90E0-FC20A72CBBCA}">
      <dgm:prSet phldrT="[Text]"/>
      <dgm:spPr/>
      <dgm:t>
        <a:bodyPr/>
        <a:lstStyle/>
        <a:p>
          <a:r>
            <a:rPr lang="en-US" dirty="0" smtClean="0"/>
            <a:t>Internal networks</a:t>
          </a:r>
          <a:endParaRPr lang="en-US" dirty="0"/>
        </a:p>
      </dgm:t>
    </dgm:pt>
    <dgm:pt modelId="{72686B52-0199-1048-8214-EB4E76608F4D}">
      <dgm:prSet phldrT="[Text]"/>
      <dgm:spPr/>
      <dgm:t>
        <a:bodyPr/>
        <a:lstStyle/>
        <a:p>
          <a:r>
            <a:rPr lang="en-US" dirty="0" smtClean="0"/>
            <a:t>Elementary Units</a:t>
          </a:r>
          <a:endParaRPr lang="en-US" dirty="0"/>
        </a:p>
      </dgm:t>
    </dgm:pt>
    <dgm:pt modelId="{5BAC81D6-AF68-B34F-A9CB-467EDEDD0369}">
      <dgm:prSet phldrT="[Text]"/>
      <dgm:spPr/>
      <dgm:t>
        <a:bodyPr/>
        <a:lstStyle/>
        <a:p>
          <a:r>
            <a:rPr lang="en-US" dirty="0" smtClean="0"/>
            <a:t>MICRO</a:t>
          </a:r>
          <a:endParaRPr lang="en-US" dirty="0"/>
        </a:p>
      </dgm:t>
    </dgm:pt>
    <dgm:pt modelId="{23951900-DBBE-2B46-BDF2-F544B3F36032}" type="sibTrans" cxnId="{B809477B-EE32-CE44-B36A-544CBE545005}">
      <dgm:prSet/>
      <dgm:spPr/>
      <dgm:t>
        <a:bodyPr/>
        <a:lstStyle/>
        <a:p>
          <a:endParaRPr lang="en-US"/>
        </a:p>
      </dgm:t>
    </dgm:pt>
    <dgm:pt modelId="{4D16F7B7-5D6B-8447-BC59-604FBAE8E945}" type="parTrans" cxnId="{B809477B-EE32-CE44-B36A-544CBE545005}">
      <dgm:prSet/>
      <dgm:spPr/>
      <dgm:t>
        <a:bodyPr/>
        <a:lstStyle/>
        <a:p>
          <a:endParaRPr lang="en-US"/>
        </a:p>
      </dgm:t>
    </dgm:pt>
    <dgm:pt modelId="{7D644A8D-4B7F-A74E-861B-E3C5DDC9DE80}" type="sibTrans" cxnId="{BD59399B-E0FF-EC48-9B5F-17060973495F}">
      <dgm:prSet/>
      <dgm:spPr/>
      <dgm:t>
        <a:bodyPr/>
        <a:lstStyle/>
        <a:p>
          <a:endParaRPr lang="en-US"/>
        </a:p>
      </dgm:t>
    </dgm:pt>
    <dgm:pt modelId="{FCADFA1B-A6C0-BC4B-BB81-B7F097DD5FA7}" type="parTrans" cxnId="{BD59399B-E0FF-EC48-9B5F-17060973495F}">
      <dgm:prSet/>
      <dgm:spPr/>
      <dgm:t>
        <a:bodyPr/>
        <a:lstStyle/>
        <a:p>
          <a:endParaRPr lang="en-US"/>
        </a:p>
      </dgm:t>
    </dgm:pt>
    <dgm:pt modelId="{45E47B7C-9337-1B4A-80E6-A7F9B8609343}" type="sibTrans" cxnId="{DD3C0385-1266-5844-BD81-6263EA74DCCC}">
      <dgm:prSet/>
      <dgm:spPr/>
      <dgm:t>
        <a:bodyPr/>
        <a:lstStyle/>
        <a:p>
          <a:endParaRPr lang="en-US"/>
        </a:p>
      </dgm:t>
    </dgm:pt>
    <dgm:pt modelId="{D52081E7-7093-B444-B67F-11CEA38559AC}" type="parTrans" cxnId="{DD3C0385-1266-5844-BD81-6263EA74DCCC}">
      <dgm:prSet/>
      <dgm:spPr/>
      <dgm:t>
        <a:bodyPr/>
        <a:lstStyle/>
        <a:p>
          <a:endParaRPr lang="en-US"/>
        </a:p>
      </dgm:t>
    </dgm:pt>
    <dgm:pt modelId="{40E6EA74-494F-FB4D-BCF2-3BFB2E72F98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Defined Institutional Entity</a:t>
          </a:r>
          <a:endParaRPr lang="en-US" dirty="0">
            <a:solidFill>
              <a:schemeClr val="bg2"/>
            </a:solidFill>
          </a:endParaRPr>
        </a:p>
      </dgm:t>
    </dgm:pt>
    <dgm:pt modelId="{EC7DA983-38DD-C442-A8B9-6A279F16DDC3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Geographic Entity</a:t>
          </a:r>
          <a:endParaRPr lang="en-US" dirty="0">
            <a:solidFill>
              <a:schemeClr val="bg2"/>
            </a:solidFill>
          </a:endParaRPr>
        </a:p>
      </dgm:t>
    </dgm:pt>
    <dgm:pt modelId="{A19A0D89-0EB4-FB45-BE36-9675837272AE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MESO</a:t>
          </a:r>
          <a:endParaRPr lang="en-US" dirty="0">
            <a:solidFill>
              <a:schemeClr val="bg2"/>
            </a:solidFill>
          </a:endParaRPr>
        </a:p>
      </dgm:t>
    </dgm:pt>
    <dgm:pt modelId="{B6A3A7CC-2201-FF4C-8A9D-B32B37669897}" type="sibTrans" cxnId="{52B14E35-E40E-8C45-80B9-73EE465EDE26}">
      <dgm:prSet/>
      <dgm:spPr/>
      <dgm:t>
        <a:bodyPr/>
        <a:lstStyle/>
        <a:p>
          <a:endParaRPr lang="en-US"/>
        </a:p>
      </dgm:t>
    </dgm:pt>
    <dgm:pt modelId="{E188270F-E1E2-8249-8A2B-E8377150E6E8}" type="parTrans" cxnId="{52B14E35-E40E-8C45-80B9-73EE465EDE26}">
      <dgm:prSet/>
      <dgm:spPr/>
      <dgm:t>
        <a:bodyPr/>
        <a:lstStyle/>
        <a:p>
          <a:endParaRPr lang="en-US"/>
        </a:p>
      </dgm:t>
    </dgm:pt>
    <dgm:pt modelId="{D7B78B98-7A6A-1440-96D5-DB61DAE23AA0}" type="sibTrans" cxnId="{705472F4-CD88-704E-92CA-E47A6E400D6C}">
      <dgm:prSet/>
      <dgm:spPr/>
      <dgm:t>
        <a:bodyPr/>
        <a:lstStyle/>
        <a:p>
          <a:endParaRPr lang="en-US"/>
        </a:p>
      </dgm:t>
    </dgm:pt>
    <dgm:pt modelId="{FE4EEE38-F201-D448-9156-97FD14B72E1D}" type="parTrans" cxnId="{705472F4-CD88-704E-92CA-E47A6E400D6C}">
      <dgm:prSet/>
      <dgm:spPr/>
      <dgm:t>
        <a:bodyPr/>
        <a:lstStyle/>
        <a:p>
          <a:endParaRPr lang="en-US"/>
        </a:p>
      </dgm:t>
    </dgm:pt>
    <dgm:pt modelId="{229E9A09-C0EA-4541-840D-9C5CB54BAC28}" type="sibTrans" cxnId="{FA5C88C9-27B6-BB4B-B813-65BBFC7FBBDB}">
      <dgm:prSet/>
      <dgm:spPr/>
      <dgm:t>
        <a:bodyPr/>
        <a:lstStyle/>
        <a:p>
          <a:endParaRPr lang="en-US"/>
        </a:p>
      </dgm:t>
    </dgm:pt>
    <dgm:pt modelId="{5242C4A8-B443-C944-BFC4-957F7EDC1BF0}" type="parTrans" cxnId="{FA5C88C9-27B6-BB4B-B813-65BBFC7FBBDB}">
      <dgm:prSet/>
      <dgm:spPr/>
      <dgm:t>
        <a:bodyPr/>
        <a:lstStyle/>
        <a:p>
          <a:endParaRPr lang="en-US"/>
        </a:p>
      </dgm:t>
    </dgm:pt>
    <dgm:pt modelId="{37DBF13E-9467-B44B-9EE9-0855E3D5C57B}" type="pres">
      <dgm:prSet presAssocID="{7FA4D5C4-8029-EE42-859C-03C0186930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C62AE-A6C9-6C4C-A038-57C259EE3582}" type="pres">
      <dgm:prSet presAssocID="{D7F52D40-3E9F-BD41-9AA7-B62E59B99E65}" presName="circle1" presStyleLbl="node1" presStyleIdx="0" presStyleCnt="3"/>
      <dgm:spPr/>
    </dgm:pt>
    <dgm:pt modelId="{88593400-58F4-744A-BBED-BE654910073C}" type="pres">
      <dgm:prSet presAssocID="{D7F52D40-3E9F-BD41-9AA7-B62E59B99E65}" presName="space" presStyleCnt="0"/>
      <dgm:spPr/>
    </dgm:pt>
    <dgm:pt modelId="{FD920B22-FFA9-3C40-A54A-7563288C0032}" type="pres">
      <dgm:prSet presAssocID="{D7F52D40-3E9F-BD41-9AA7-B62E59B99E65}" presName="rect1" presStyleLbl="alignAcc1" presStyleIdx="0" presStyleCnt="3"/>
      <dgm:spPr/>
      <dgm:t>
        <a:bodyPr/>
        <a:lstStyle/>
        <a:p>
          <a:endParaRPr lang="en-US"/>
        </a:p>
      </dgm:t>
    </dgm:pt>
    <dgm:pt modelId="{70ED214F-0D0E-7D47-9993-38090CAE2F1C}" type="pres">
      <dgm:prSet presAssocID="{A19A0D89-0EB4-FB45-BE36-9675837272AE}" presName="vertSpace2" presStyleLbl="node1" presStyleIdx="0" presStyleCnt="3"/>
      <dgm:spPr/>
    </dgm:pt>
    <dgm:pt modelId="{93EB945E-9502-3842-8069-832E0C37C09C}" type="pres">
      <dgm:prSet presAssocID="{A19A0D89-0EB4-FB45-BE36-9675837272AE}" presName="circle2" presStyleLbl="node1" presStyleIdx="1" presStyleCnt="3"/>
      <dgm:spPr/>
    </dgm:pt>
    <dgm:pt modelId="{9C4D009D-54C4-5C46-BC0A-5BDDE789A7C3}" type="pres">
      <dgm:prSet presAssocID="{A19A0D89-0EB4-FB45-BE36-9675837272AE}" presName="rect2" presStyleLbl="alignAcc1" presStyleIdx="1" presStyleCnt="3"/>
      <dgm:spPr/>
      <dgm:t>
        <a:bodyPr/>
        <a:lstStyle/>
        <a:p>
          <a:endParaRPr lang="en-US"/>
        </a:p>
      </dgm:t>
    </dgm:pt>
    <dgm:pt modelId="{6B227624-55B0-A543-B3FF-325D06A80469}" type="pres">
      <dgm:prSet presAssocID="{5BAC81D6-AF68-B34F-A9CB-467EDEDD0369}" presName="vertSpace3" presStyleLbl="node1" presStyleIdx="1" presStyleCnt="3"/>
      <dgm:spPr/>
    </dgm:pt>
    <dgm:pt modelId="{CA036E24-453A-1540-9608-635C8F201206}" type="pres">
      <dgm:prSet presAssocID="{5BAC81D6-AF68-B34F-A9CB-467EDEDD0369}" presName="circle3" presStyleLbl="node1" presStyleIdx="2" presStyleCnt="3"/>
      <dgm:spPr/>
    </dgm:pt>
    <dgm:pt modelId="{395751B2-DDFC-064A-8CB9-550C3EFC7ECA}" type="pres">
      <dgm:prSet presAssocID="{5BAC81D6-AF68-B34F-A9CB-467EDEDD0369}" presName="rect3" presStyleLbl="alignAcc1" presStyleIdx="2" presStyleCnt="3"/>
      <dgm:spPr/>
      <dgm:t>
        <a:bodyPr/>
        <a:lstStyle/>
        <a:p>
          <a:endParaRPr lang="en-US"/>
        </a:p>
      </dgm:t>
    </dgm:pt>
    <dgm:pt modelId="{ECF4D81D-9EAF-D844-BE7E-6DC3C612C95B}" type="pres">
      <dgm:prSet presAssocID="{D7F52D40-3E9F-BD41-9AA7-B62E59B99E6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DFCC-9FF7-D944-85F4-749247D10FCC}" type="pres">
      <dgm:prSet presAssocID="{D7F52D40-3E9F-BD41-9AA7-B62E59B99E6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9DD2D-F52D-044D-B7C2-AF70ACC195E3}" type="pres">
      <dgm:prSet presAssocID="{A19A0D89-0EB4-FB45-BE36-9675837272A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49360-16C5-7E45-9525-233B974F4D20}" type="pres">
      <dgm:prSet presAssocID="{A19A0D89-0EB4-FB45-BE36-9675837272A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2E135-ED4F-A643-8B0A-3D4F2BEE7213}" type="pres">
      <dgm:prSet presAssocID="{5BAC81D6-AF68-B34F-A9CB-467EDEDD036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C8F84-60D1-7C48-9448-F3C73A7A2477}" type="pres">
      <dgm:prSet presAssocID="{5BAC81D6-AF68-B34F-A9CB-467EDEDD036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B0E48-7CD1-E144-8507-0B8A780EB12F}" type="presOf" srcId="{A19A0D89-0EB4-FB45-BE36-9675837272AE}" destId="{F999DD2D-F52D-044D-B7C2-AF70ACC195E3}" srcOrd="1" destOrd="0" presId="urn:microsoft.com/office/officeart/2005/8/layout/target3"/>
    <dgm:cxn modelId="{D1DE9865-2DA9-0644-991C-31142E0A968A}" type="presOf" srcId="{72686B52-0199-1048-8214-EB4E76608F4D}" destId="{852C8F84-60D1-7C48-9448-F3C73A7A2477}" srcOrd="0" destOrd="0" presId="urn:microsoft.com/office/officeart/2005/8/layout/target3"/>
    <dgm:cxn modelId="{BD59399B-E0FF-EC48-9B5F-17060973495F}" srcId="{5BAC81D6-AF68-B34F-A9CB-467EDEDD0369}" destId="{E8F22EC9-84F4-6347-90E0-FC20A72CBBCA}" srcOrd="1" destOrd="0" parTransId="{FCADFA1B-A6C0-BC4B-BB81-B7F097DD5FA7}" sibTransId="{7D644A8D-4B7F-A74E-861B-E3C5DDC9DE80}"/>
    <dgm:cxn modelId="{EC089EF1-D290-6E4D-AB84-125611FB7489}" srcId="{7FA4D5C4-8029-EE42-859C-03C0186930C5}" destId="{D7F52D40-3E9F-BD41-9AA7-B62E59B99E65}" srcOrd="0" destOrd="0" parTransId="{5F5B8603-EC20-3B48-984A-A7D17B565CAF}" sibTransId="{A8D42168-A53E-9449-8875-F7306BC8D807}"/>
    <dgm:cxn modelId="{7A5BB144-775B-FB43-9F36-91EA1AEC228E}" type="presOf" srcId="{5BAC81D6-AF68-B34F-A9CB-467EDEDD0369}" destId="{38A2E135-ED4F-A643-8B0A-3D4F2BEE7213}" srcOrd="1" destOrd="0" presId="urn:microsoft.com/office/officeart/2005/8/layout/target3"/>
    <dgm:cxn modelId="{2F12303E-6F77-C040-8305-1B95516801B0}" type="presOf" srcId="{53F25BE0-5DE9-7B4D-A703-419E8861B6CB}" destId="{AC90DFCC-9FF7-D944-85F4-749247D10FCC}" srcOrd="0" destOrd="1" presId="urn:microsoft.com/office/officeart/2005/8/layout/target3"/>
    <dgm:cxn modelId="{B809477B-EE32-CE44-B36A-544CBE545005}" srcId="{7FA4D5C4-8029-EE42-859C-03C0186930C5}" destId="{5BAC81D6-AF68-B34F-A9CB-467EDEDD0369}" srcOrd="2" destOrd="0" parTransId="{4D16F7B7-5D6B-8447-BC59-604FBAE8E945}" sibTransId="{23951900-DBBE-2B46-BDF2-F544B3F36032}"/>
    <dgm:cxn modelId="{0358E560-496B-944A-92D1-4AD3156C65F0}" type="presOf" srcId="{E8F22EC9-84F4-6347-90E0-FC20A72CBBCA}" destId="{852C8F84-60D1-7C48-9448-F3C73A7A2477}" srcOrd="0" destOrd="1" presId="urn:microsoft.com/office/officeart/2005/8/layout/target3"/>
    <dgm:cxn modelId="{459941A7-82A0-414E-BD2B-A1F3125E57F1}" type="presOf" srcId="{A19A0D89-0EB4-FB45-BE36-9675837272AE}" destId="{9C4D009D-54C4-5C46-BC0A-5BDDE789A7C3}" srcOrd="0" destOrd="0" presId="urn:microsoft.com/office/officeart/2005/8/layout/target3"/>
    <dgm:cxn modelId="{C0875BA0-5865-3241-8B51-91DC3EE4A6C4}" srcId="{D7F52D40-3E9F-BD41-9AA7-B62E59B99E65}" destId="{53F25BE0-5DE9-7B4D-A703-419E8861B6CB}" srcOrd="1" destOrd="0" parTransId="{2C709CB8-9245-274E-8C3B-27596E7A8A5A}" sibTransId="{25889F1B-8C7A-3F4C-AB86-2D6C19528312}"/>
    <dgm:cxn modelId="{705472F4-CD88-704E-92CA-E47A6E400D6C}" srcId="{A19A0D89-0EB4-FB45-BE36-9675837272AE}" destId="{40E6EA74-494F-FB4D-BCF2-3BFB2E72F989}" srcOrd="1" destOrd="0" parTransId="{FE4EEE38-F201-D448-9156-97FD14B72E1D}" sibTransId="{D7B78B98-7A6A-1440-96D5-DB61DAE23AA0}"/>
    <dgm:cxn modelId="{976A71A5-52F6-DE43-9C2A-4CDE9F0C25C4}" type="presOf" srcId="{D7F52D40-3E9F-BD41-9AA7-B62E59B99E65}" destId="{ECF4D81D-9EAF-D844-BE7E-6DC3C612C95B}" srcOrd="1" destOrd="0" presId="urn:microsoft.com/office/officeart/2005/8/layout/target3"/>
    <dgm:cxn modelId="{FA5C88C9-27B6-BB4B-B813-65BBFC7FBBDB}" srcId="{A19A0D89-0EB4-FB45-BE36-9675837272AE}" destId="{EC7DA983-38DD-C442-A8B9-6A279F16DDC3}" srcOrd="0" destOrd="0" parTransId="{5242C4A8-B443-C944-BFC4-957F7EDC1BF0}" sibTransId="{229E9A09-C0EA-4541-840D-9C5CB54BAC28}"/>
    <dgm:cxn modelId="{DD3C0385-1266-5844-BD81-6263EA74DCCC}" srcId="{5BAC81D6-AF68-B34F-A9CB-467EDEDD0369}" destId="{72686B52-0199-1048-8214-EB4E76608F4D}" srcOrd="0" destOrd="0" parTransId="{D52081E7-7093-B444-B67F-11CEA38559AC}" sibTransId="{45E47B7C-9337-1B4A-80E6-A7F9B8609343}"/>
    <dgm:cxn modelId="{5A59195C-49A3-3442-80CD-AB9FAA901FCF}" type="presOf" srcId="{40E6EA74-494F-FB4D-BCF2-3BFB2E72F989}" destId="{96C49360-16C5-7E45-9525-233B974F4D20}" srcOrd="0" destOrd="1" presId="urn:microsoft.com/office/officeart/2005/8/layout/target3"/>
    <dgm:cxn modelId="{91CE7E8B-B24F-9244-961B-2F61804FE3D6}" type="presOf" srcId="{8CAC6C76-E7C1-094A-8B9F-E8545045981E}" destId="{AC90DFCC-9FF7-D944-85F4-749247D10FCC}" srcOrd="0" destOrd="0" presId="urn:microsoft.com/office/officeart/2005/8/layout/target3"/>
    <dgm:cxn modelId="{98D55E6A-5F3F-F648-856B-6DB2E209F116}" type="presOf" srcId="{EC7DA983-38DD-C442-A8B9-6A279F16DDC3}" destId="{96C49360-16C5-7E45-9525-233B974F4D20}" srcOrd="0" destOrd="0" presId="urn:microsoft.com/office/officeart/2005/8/layout/target3"/>
    <dgm:cxn modelId="{89CC2501-3B3C-474D-89DE-80B0A66C00CD}" type="presOf" srcId="{D7F52D40-3E9F-BD41-9AA7-B62E59B99E65}" destId="{FD920B22-FFA9-3C40-A54A-7563288C0032}" srcOrd="0" destOrd="0" presId="urn:microsoft.com/office/officeart/2005/8/layout/target3"/>
    <dgm:cxn modelId="{1B69EDB0-7D67-474A-84EB-CC0F319AE4AE}" type="presOf" srcId="{7FA4D5C4-8029-EE42-859C-03C0186930C5}" destId="{37DBF13E-9467-B44B-9EE9-0855E3D5C57B}" srcOrd="0" destOrd="0" presId="urn:microsoft.com/office/officeart/2005/8/layout/target3"/>
    <dgm:cxn modelId="{39C7DC87-84E6-7C4D-8707-AA84D10F19FE}" srcId="{D7F52D40-3E9F-BD41-9AA7-B62E59B99E65}" destId="{8CAC6C76-E7C1-094A-8B9F-E8545045981E}" srcOrd="0" destOrd="0" parTransId="{ED1E4C68-5B1C-934B-8507-6A35B72CECDA}" sibTransId="{AF381743-28B7-E54E-B5D8-D82947008FD8}"/>
    <dgm:cxn modelId="{52B14E35-E40E-8C45-80B9-73EE465EDE26}" srcId="{7FA4D5C4-8029-EE42-859C-03C0186930C5}" destId="{A19A0D89-0EB4-FB45-BE36-9675837272AE}" srcOrd="1" destOrd="0" parTransId="{E188270F-E1E2-8249-8A2B-E8377150E6E8}" sibTransId="{B6A3A7CC-2201-FF4C-8A9D-B32B37669897}"/>
    <dgm:cxn modelId="{43102879-F05A-B04D-AAAC-2FE017975CDB}" type="presOf" srcId="{5BAC81D6-AF68-B34F-A9CB-467EDEDD0369}" destId="{395751B2-DDFC-064A-8CB9-550C3EFC7ECA}" srcOrd="0" destOrd="0" presId="urn:microsoft.com/office/officeart/2005/8/layout/target3"/>
    <dgm:cxn modelId="{4DE02D39-0489-054C-B10C-4F486A38374F}" type="presParOf" srcId="{37DBF13E-9467-B44B-9EE9-0855E3D5C57B}" destId="{127C62AE-A6C9-6C4C-A038-57C259EE3582}" srcOrd="0" destOrd="0" presId="urn:microsoft.com/office/officeart/2005/8/layout/target3"/>
    <dgm:cxn modelId="{6C0DA01C-19FB-5D43-94AB-8836075FCBB9}" type="presParOf" srcId="{37DBF13E-9467-B44B-9EE9-0855E3D5C57B}" destId="{88593400-58F4-744A-BBED-BE654910073C}" srcOrd="1" destOrd="0" presId="urn:microsoft.com/office/officeart/2005/8/layout/target3"/>
    <dgm:cxn modelId="{56DEEEA3-5867-4B48-B128-7A747851CFE3}" type="presParOf" srcId="{37DBF13E-9467-B44B-9EE9-0855E3D5C57B}" destId="{FD920B22-FFA9-3C40-A54A-7563288C0032}" srcOrd="2" destOrd="0" presId="urn:microsoft.com/office/officeart/2005/8/layout/target3"/>
    <dgm:cxn modelId="{AB84EDB5-48F9-EB48-9C96-45AC5167B041}" type="presParOf" srcId="{37DBF13E-9467-B44B-9EE9-0855E3D5C57B}" destId="{70ED214F-0D0E-7D47-9993-38090CAE2F1C}" srcOrd="3" destOrd="0" presId="urn:microsoft.com/office/officeart/2005/8/layout/target3"/>
    <dgm:cxn modelId="{DC179D8B-BD7A-B443-905B-E215E34A1A3F}" type="presParOf" srcId="{37DBF13E-9467-B44B-9EE9-0855E3D5C57B}" destId="{93EB945E-9502-3842-8069-832E0C37C09C}" srcOrd="4" destOrd="0" presId="urn:microsoft.com/office/officeart/2005/8/layout/target3"/>
    <dgm:cxn modelId="{A4F9A576-EDE7-0341-B1C4-F8A92269BAF4}" type="presParOf" srcId="{37DBF13E-9467-B44B-9EE9-0855E3D5C57B}" destId="{9C4D009D-54C4-5C46-BC0A-5BDDE789A7C3}" srcOrd="5" destOrd="0" presId="urn:microsoft.com/office/officeart/2005/8/layout/target3"/>
    <dgm:cxn modelId="{816A8680-DE6F-5D4C-AFE4-95DBEC6E069F}" type="presParOf" srcId="{37DBF13E-9467-B44B-9EE9-0855E3D5C57B}" destId="{6B227624-55B0-A543-B3FF-325D06A80469}" srcOrd="6" destOrd="0" presId="urn:microsoft.com/office/officeart/2005/8/layout/target3"/>
    <dgm:cxn modelId="{7C453F20-3972-7D4A-8C7F-CABBF096C9C8}" type="presParOf" srcId="{37DBF13E-9467-B44B-9EE9-0855E3D5C57B}" destId="{CA036E24-453A-1540-9608-635C8F201206}" srcOrd="7" destOrd="0" presId="urn:microsoft.com/office/officeart/2005/8/layout/target3"/>
    <dgm:cxn modelId="{8ACE4169-0ADF-F84E-88FE-8AEE71893EBB}" type="presParOf" srcId="{37DBF13E-9467-B44B-9EE9-0855E3D5C57B}" destId="{395751B2-DDFC-064A-8CB9-550C3EFC7ECA}" srcOrd="8" destOrd="0" presId="urn:microsoft.com/office/officeart/2005/8/layout/target3"/>
    <dgm:cxn modelId="{76265322-1F92-414A-962B-74AE8399EFC9}" type="presParOf" srcId="{37DBF13E-9467-B44B-9EE9-0855E3D5C57B}" destId="{ECF4D81D-9EAF-D844-BE7E-6DC3C612C95B}" srcOrd="9" destOrd="0" presId="urn:microsoft.com/office/officeart/2005/8/layout/target3"/>
    <dgm:cxn modelId="{85810354-A9D3-CE46-8B3F-2762D8E210B2}" type="presParOf" srcId="{37DBF13E-9467-B44B-9EE9-0855E3D5C57B}" destId="{AC90DFCC-9FF7-D944-85F4-749247D10FCC}" srcOrd="10" destOrd="0" presId="urn:microsoft.com/office/officeart/2005/8/layout/target3"/>
    <dgm:cxn modelId="{6608EFEB-FBF0-EC4F-8338-863727B24598}" type="presParOf" srcId="{37DBF13E-9467-B44B-9EE9-0855E3D5C57B}" destId="{F999DD2D-F52D-044D-B7C2-AF70ACC195E3}" srcOrd="11" destOrd="0" presId="urn:microsoft.com/office/officeart/2005/8/layout/target3"/>
    <dgm:cxn modelId="{6FC7A8BF-6D61-A246-BC59-EBF923FCE895}" type="presParOf" srcId="{37DBF13E-9467-B44B-9EE9-0855E3D5C57B}" destId="{96C49360-16C5-7E45-9525-233B974F4D20}" srcOrd="12" destOrd="0" presId="urn:microsoft.com/office/officeart/2005/8/layout/target3"/>
    <dgm:cxn modelId="{A0F92E3E-4338-8240-A7E1-62FFB900FB5D}" type="presParOf" srcId="{37DBF13E-9467-B44B-9EE9-0855E3D5C57B}" destId="{38A2E135-ED4F-A643-8B0A-3D4F2BEE7213}" srcOrd="13" destOrd="0" presId="urn:microsoft.com/office/officeart/2005/8/layout/target3"/>
    <dgm:cxn modelId="{5DF38B75-675C-0644-965C-B317335257B3}" type="presParOf" srcId="{37DBF13E-9467-B44B-9EE9-0855E3D5C57B}" destId="{852C8F84-60D1-7C48-9448-F3C73A7A247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4D5C4-8029-EE42-859C-03C0186930C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52D40-3E9F-BD41-9AA7-B62E59B99E65}">
      <dgm:prSet phldrT="[Text]"/>
      <dgm:spPr/>
      <dgm:t>
        <a:bodyPr/>
        <a:lstStyle/>
        <a:p>
          <a:r>
            <a:rPr lang="en-US" dirty="0" smtClean="0">
              <a:solidFill>
                <a:srgbClr val="DDE9EC"/>
              </a:solidFill>
            </a:rPr>
            <a:t>MACRO</a:t>
          </a:r>
          <a:endParaRPr lang="en-US" dirty="0">
            <a:solidFill>
              <a:srgbClr val="DDE9EC"/>
            </a:solidFill>
          </a:endParaRPr>
        </a:p>
      </dgm:t>
    </dgm:pt>
    <dgm:pt modelId="{5F5B8603-EC20-3B48-984A-A7D17B565CAF}" type="parTrans" cxnId="{EC089EF1-D290-6E4D-AB84-125611FB7489}">
      <dgm:prSet/>
      <dgm:spPr/>
      <dgm:t>
        <a:bodyPr/>
        <a:lstStyle/>
        <a:p>
          <a:endParaRPr lang="en-US"/>
        </a:p>
      </dgm:t>
    </dgm:pt>
    <dgm:pt modelId="{A8D42168-A53E-9449-8875-F7306BC8D807}" type="sibTrans" cxnId="{EC089EF1-D290-6E4D-AB84-125611FB7489}">
      <dgm:prSet/>
      <dgm:spPr/>
      <dgm:t>
        <a:bodyPr/>
        <a:lstStyle/>
        <a:p>
          <a:endParaRPr lang="en-US"/>
        </a:p>
      </dgm:t>
    </dgm:pt>
    <dgm:pt modelId="{8CAC6C76-E7C1-094A-8B9F-E8545045981E}">
      <dgm:prSet phldrT="[Text]"/>
      <dgm:spPr/>
      <dgm:t>
        <a:bodyPr/>
        <a:lstStyle/>
        <a:p>
          <a:r>
            <a:rPr lang="en-US" dirty="0" smtClean="0">
              <a:solidFill>
                <a:srgbClr val="DDE9EC"/>
              </a:solidFill>
            </a:rPr>
            <a:t>Regional relationships</a:t>
          </a:r>
          <a:endParaRPr lang="en-US" dirty="0">
            <a:solidFill>
              <a:srgbClr val="DDE9EC"/>
            </a:solidFill>
          </a:endParaRPr>
        </a:p>
      </dgm:t>
    </dgm:pt>
    <dgm:pt modelId="{ED1E4C68-5B1C-934B-8507-6A35B72CECDA}" type="parTrans" cxnId="{39C7DC87-84E6-7C4D-8707-AA84D10F19FE}">
      <dgm:prSet/>
      <dgm:spPr/>
      <dgm:t>
        <a:bodyPr/>
        <a:lstStyle/>
        <a:p>
          <a:endParaRPr lang="en-US"/>
        </a:p>
      </dgm:t>
    </dgm:pt>
    <dgm:pt modelId="{AF381743-28B7-E54E-B5D8-D82947008FD8}" type="sibTrans" cxnId="{39C7DC87-84E6-7C4D-8707-AA84D10F19FE}">
      <dgm:prSet/>
      <dgm:spPr/>
      <dgm:t>
        <a:bodyPr/>
        <a:lstStyle/>
        <a:p>
          <a:endParaRPr lang="en-US"/>
        </a:p>
      </dgm:t>
    </dgm:pt>
    <dgm:pt modelId="{53F25BE0-5DE9-7B4D-A703-419E8861B6CB}">
      <dgm:prSet phldrT="[Text]"/>
      <dgm:spPr/>
      <dgm:t>
        <a:bodyPr/>
        <a:lstStyle/>
        <a:p>
          <a:r>
            <a:rPr lang="en-US" dirty="0" smtClean="0">
              <a:solidFill>
                <a:srgbClr val="DDE9EC"/>
              </a:solidFill>
            </a:rPr>
            <a:t>Networks</a:t>
          </a:r>
          <a:endParaRPr lang="en-US" dirty="0">
            <a:solidFill>
              <a:srgbClr val="DDE9EC"/>
            </a:solidFill>
          </a:endParaRPr>
        </a:p>
      </dgm:t>
    </dgm:pt>
    <dgm:pt modelId="{2C709CB8-9245-274E-8C3B-27596E7A8A5A}" type="parTrans" cxnId="{C0875BA0-5865-3241-8B51-91DC3EE4A6C4}">
      <dgm:prSet/>
      <dgm:spPr/>
      <dgm:t>
        <a:bodyPr/>
        <a:lstStyle/>
        <a:p>
          <a:endParaRPr lang="en-US"/>
        </a:p>
      </dgm:t>
    </dgm:pt>
    <dgm:pt modelId="{25889F1B-8C7A-3F4C-AB86-2D6C19528312}" type="sibTrans" cxnId="{C0875BA0-5865-3241-8B51-91DC3EE4A6C4}">
      <dgm:prSet/>
      <dgm:spPr/>
      <dgm:t>
        <a:bodyPr/>
        <a:lstStyle/>
        <a:p>
          <a:endParaRPr lang="en-US"/>
        </a:p>
      </dgm:t>
    </dgm:pt>
    <dgm:pt modelId="{E8F22EC9-84F4-6347-90E0-FC20A72CBBCA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Internal networks</a:t>
          </a:r>
          <a:endParaRPr lang="en-US" dirty="0">
            <a:solidFill>
              <a:schemeClr val="bg2"/>
            </a:solidFill>
          </a:endParaRPr>
        </a:p>
      </dgm:t>
    </dgm:pt>
    <dgm:pt modelId="{72686B52-0199-1048-8214-EB4E76608F4D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Elementary Units</a:t>
          </a:r>
          <a:endParaRPr lang="en-US" dirty="0">
            <a:solidFill>
              <a:schemeClr val="bg2"/>
            </a:solidFill>
          </a:endParaRPr>
        </a:p>
      </dgm:t>
    </dgm:pt>
    <dgm:pt modelId="{5BAC81D6-AF68-B34F-A9CB-467EDEDD036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MICRO</a:t>
          </a:r>
          <a:endParaRPr lang="en-US" dirty="0">
            <a:solidFill>
              <a:schemeClr val="bg2"/>
            </a:solidFill>
          </a:endParaRPr>
        </a:p>
      </dgm:t>
    </dgm:pt>
    <dgm:pt modelId="{23951900-DBBE-2B46-BDF2-F544B3F36032}" type="sibTrans" cxnId="{B809477B-EE32-CE44-B36A-544CBE545005}">
      <dgm:prSet/>
      <dgm:spPr/>
      <dgm:t>
        <a:bodyPr/>
        <a:lstStyle/>
        <a:p>
          <a:endParaRPr lang="en-US"/>
        </a:p>
      </dgm:t>
    </dgm:pt>
    <dgm:pt modelId="{4D16F7B7-5D6B-8447-BC59-604FBAE8E945}" type="parTrans" cxnId="{B809477B-EE32-CE44-B36A-544CBE545005}">
      <dgm:prSet/>
      <dgm:spPr/>
      <dgm:t>
        <a:bodyPr/>
        <a:lstStyle/>
        <a:p>
          <a:endParaRPr lang="en-US"/>
        </a:p>
      </dgm:t>
    </dgm:pt>
    <dgm:pt modelId="{7D644A8D-4B7F-A74E-861B-E3C5DDC9DE80}" type="sibTrans" cxnId="{BD59399B-E0FF-EC48-9B5F-17060973495F}">
      <dgm:prSet/>
      <dgm:spPr/>
      <dgm:t>
        <a:bodyPr/>
        <a:lstStyle/>
        <a:p>
          <a:endParaRPr lang="en-US"/>
        </a:p>
      </dgm:t>
    </dgm:pt>
    <dgm:pt modelId="{FCADFA1B-A6C0-BC4B-BB81-B7F097DD5FA7}" type="parTrans" cxnId="{BD59399B-E0FF-EC48-9B5F-17060973495F}">
      <dgm:prSet/>
      <dgm:spPr/>
      <dgm:t>
        <a:bodyPr/>
        <a:lstStyle/>
        <a:p>
          <a:endParaRPr lang="en-US"/>
        </a:p>
      </dgm:t>
    </dgm:pt>
    <dgm:pt modelId="{45E47B7C-9337-1B4A-80E6-A7F9B8609343}" type="sibTrans" cxnId="{DD3C0385-1266-5844-BD81-6263EA74DCCC}">
      <dgm:prSet/>
      <dgm:spPr/>
      <dgm:t>
        <a:bodyPr/>
        <a:lstStyle/>
        <a:p>
          <a:endParaRPr lang="en-US"/>
        </a:p>
      </dgm:t>
    </dgm:pt>
    <dgm:pt modelId="{D52081E7-7093-B444-B67F-11CEA38559AC}" type="parTrans" cxnId="{DD3C0385-1266-5844-BD81-6263EA74DCCC}">
      <dgm:prSet/>
      <dgm:spPr/>
      <dgm:t>
        <a:bodyPr/>
        <a:lstStyle/>
        <a:p>
          <a:endParaRPr lang="en-US"/>
        </a:p>
      </dgm:t>
    </dgm:pt>
    <dgm:pt modelId="{40E6EA74-494F-FB4D-BCF2-3BFB2E72F9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Defined Institutional Entity</a:t>
          </a:r>
          <a:endParaRPr lang="en-US" dirty="0">
            <a:solidFill>
              <a:schemeClr val="tx1"/>
            </a:solidFill>
          </a:endParaRPr>
        </a:p>
      </dgm:t>
    </dgm:pt>
    <dgm:pt modelId="{EC7DA983-38DD-C442-A8B9-6A279F16DD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Geographic Entity</a:t>
          </a:r>
          <a:endParaRPr lang="en-US" dirty="0">
            <a:solidFill>
              <a:schemeClr val="tx1"/>
            </a:solidFill>
          </a:endParaRPr>
        </a:p>
      </dgm:t>
    </dgm:pt>
    <dgm:pt modelId="{A19A0D89-0EB4-FB45-BE36-9675837272A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MESO</a:t>
          </a:r>
          <a:endParaRPr lang="en-US" dirty="0">
            <a:solidFill>
              <a:schemeClr val="tx1"/>
            </a:solidFill>
          </a:endParaRPr>
        </a:p>
      </dgm:t>
    </dgm:pt>
    <dgm:pt modelId="{B6A3A7CC-2201-FF4C-8A9D-B32B37669897}" type="sibTrans" cxnId="{52B14E35-E40E-8C45-80B9-73EE465EDE26}">
      <dgm:prSet/>
      <dgm:spPr/>
      <dgm:t>
        <a:bodyPr/>
        <a:lstStyle/>
        <a:p>
          <a:endParaRPr lang="en-US"/>
        </a:p>
      </dgm:t>
    </dgm:pt>
    <dgm:pt modelId="{E188270F-E1E2-8249-8A2B-E8377150E6E8}" type="parTrans" cxnId="{52B14E35-E40E-8C45-80B9-73EE465EDE26}">
      <dgm:prSet/>
      <dgm:spPr/>
      <dgm:t>
        <a:bodyPr/>
        <a:lstStyle/>
        <a:p>
          <a:endParaRPr lang="en-US"/>
        </a:p>
      </dgm:t>
    </dgm:pt>
    <dgm:pt modelId="{D7B78B98-7A6A-1440-96D5-DB61DAE23AA0}" type="sibTrans" cxnId="{705472F4-CD88-704E-92CA-E47A6E400D6C}">
      <dgm:prSet/>
      <dgm:spPr/>
      <dgm:t>
        <a:bodyPr/>
        <a:lstStyle/>
        <a:p>
          <a:endParaRPr lang="en-US"/>
        </a:p>
      </dgm:t>
    </dgm:pt>
    <dgm:pt modelId="{FE4EEE38-F201-D448-9156-97FD14B72E1D}" type="parTrans" cxnId="{705472F4-CD88-704E-92CA-E47A6E400D6C}">
      <dgm:prSet/>
      <dgm:spPr/>
      <dgm:t>
        <a:bodyPr/>
        <a:lstStyle/>
        <a:p>
          <a:endParaRPr lang="en-US"/>
        </a:p>
      </dgm:t>
    </dgm:pt>
    <dgm:pt modelId="{229E9A09-C0EA-4541-840D-9C5CB54BAC28}" type="sibTrans" cxnId="{FA5C88C9-27B6-BB4B-B813-65BBFC7FBBDB}">
      <dgm:prSet/>
      <dgm:spPr/>
      <dgm:t>
        <a:bodyPr/>
        <a:lstStyle/>
        <a:p>
          <a:endParaRPr lang="en-US"/>
        </a:p>
      </dgm:t>
    </dgm:pt>
    <dgm:pt modelId="{5242C4A8-B443-C944-BFC4-957F7EDC1BF0}" type="parTrans" cxnId="{FA5C88C9-27B6-BB4B-B813-65BBFC7FBBDB}">
      <dgm:prSet/>
      <dgm:spPr/>
      <dgm:t>
        <a:bodyPr/>
        <a:lstStyle/>
        <a:p>
          <a:endParaRPr lang="en-US"/>
        </a:p>
      </dgm:t>
    </dgm:pt>
    <dgm:pt modelId="{37DBF13E-9467-B44B-9EE9-0855E3D5C57B}" type="pres">
      <dgm:prSet presAssocID="{7FA4D5C4-8029-EE42-859C-03C0186930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C62AE-A6C9-6C4C-A038-57C259EE3582}" type="pres">
      <dgm:prSet presAssocID="{D7F52D40-3E9F-BD41-9AA7-B62E59B99E65}" presName="circle1" presStyleLbl="node1" presStyleIdx="0" presStyleCnt="3"/>
      <dgm:spPr/>
    </dgm:pt>
    <dgm:pt modelId="{88593400-58F4-744A-BBED-BE654910073C}" type="pres">
      <dgm:prSet presAssocID="{D7F52D40-3E9F-BD41-9AA7-B62E59B99E65}" presName="space" presStyleCnt="0"/>
      <dgm:spPr/>
    </dgm:pt>
    <dgm:pt modelId="{FD920B22-FFA9-3C40-A54A-7563288C0032}" type="pres">
      <dgm:prSet presAssocID="{D7F52D40-3E9F-BD41-9AA7-B62E59B99E65}" presName="rect1" presStyleLbl="alignAcc1" presStyleIdx="0" presStyleCnt="3"/>
      <dgm:spPr/>
      <dgm:t>
        <a:bodyPr/>
        <a:lstStyle/>
        <a:p>
          <a:endParaRPr lang="en-US"/>
        </a:p>
      </dgm:t>
    </dgm:pt>
    <dgm:pt modelId="{70ED214F-0D0E-7D47-9993-38090CAE2F1C}" type="pres">
      <dgm:prSet presAssocID="{A19A0D89-0EB4-FB45-BE36-9675837272AE}" presName="vertSpace2" presStyleLbl="node1" presStyleIdx="0" presStyleCnt="3"/>
      <dgm:spPr/>
    </dgm:pt>
    <dgm:pt modelId="{93EB945E-9502-3842-8069-832E0C37C09C}" type="pres">
      <dgm:prSet presAssocID="{A19A0D89-0EB4-FB45-BE36-9675837272AE}" presName="circle2" presStyleLbl="node1" presStyleIdx="1" presStyleCnt="3"/>
      <dgm:spPr/>
    </dgm:pt>
    <dgm:pt modelId="{9C4D009D-54C4-5C46-BC0A-5BDDE789A7C3}" type="pres">
      <dgm:prSet presAssocID="{A19A0D89-0EB4-FB45-BE36-9675837272AE}" presName="rect2" presStyleLbl="alignAcc1" presStyleIdx="1" presStyleCnt="3"/>
      <dgm:spPr/>
      <dgm:t>
        <a:bodyPr/>
        <a:lstStyle/>
        <a:p>
          <a:endParaRPr lang="en-US"/>
        </a:p>
      </dgm:t>
    </dgm:pt>
    <dgm:pt modelId="{6B227624-55B0-A543-B3FF-325D06A80469}" type="pres">
      <dgm:prSet presAssocID="{5BAC81D6-AF68-B34F-A9CB-467EDEDD0369}" presName="vertSpace3" presStyleLbl="node1" presStyleIdx="1" presStyleCnt="3"/>
      <dgm:spPr/>
    </dgm:pt>
    <dgm:pt modelId="{CA036E24-453A-1540-9608-635C8F201206}" type="pres">
      <dgm:prSet presAssocID="{5BAC81D6-AF68-B34F-A9CB-467EDEDD0369}" presName="circle3" presStyleLbl="node1" presStyleIdx="2" presStyleCnt="3"/>
      <dgm:spPr/>
    </dgm:pt>
    <dgm:pt modelId="{395751B2-DDFC-064A-8CB9-550C3EFC7ECA}" type="pres">
      <dgm:prSet presAssocID="{5BAC81D6-AF68-B34F-A9CB-467EDEDD0369}" presName="rect3" presStyleLbl="alignAcc1" presStyleIdx="2" presStyleCnt="3"/>
      <dgm:spPr/>
      <dgm:t>
        <a:bodyPr/>
        <a:lstStyle/>
        <a:p>
          <a:endParaRPr lang="en-US"/>
        </a:p>
      </dgm:t>
    </dgm:pt>
    <dgm:pt modelId="{ECF4D81D-9EAF-D844-BE7E-6DC3C612C95B}" type="pres">
      <dgm:prSet presAssocID="{D7F52D40-3E9F-BD41-9AA7-B62E59B99E6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DFCC-9FF7-D944-85F4-749247D10FCC}" type="pres">
      <dgm:prSet presAssocID="{D7F52D40-3E9F-BD41-9AA7-B62E59B99E6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9DD2D-F52D-044D-B7C2-AF70ACC195E3}" type="pres">
      <dgm:prSet presAssocID="{A19A0D89-0EB4-FB45-BE36-9675837272A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49360-16C5-7E45-9525-233B974F4D20}" type="pres">
      <dgm:prSet presAssocID="{A19A0D89-0EB4-FB45-BE36-9675837272A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2E135-ED4F-A643-8B0A-3D4F2BEE7213}" type="pres">
      <dgm:prSet presAssocID="{5BAC81D6-AF68-B34F-A9CB-467EDEDD036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C8F84-60D1-7C48-9448-F3C73A7A2477}" type="pres">
      <dgm:prSet presAssocID="{5BAC81D6-AF68-B34F-A9CB-467EDEDD036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705C1-3992-AF49-AC83-E9E87069557C}" type="presOf" srcId="{D7F52D40-3E9F-BD41-9AA7-B62E59B99E65}" destId="{ECF4D81D-9EAF-D844-BE7E-6DC3C612C95B}" srcOrd="1" destOrd="0" presId="urn:microsoft.com/office/officeart/2005/8/layout/target3"/>
    <dgm:cxn modelId="{BD59399B-E0FF-EC48-9B5F-17060973495F}" srcId="{5BAC81D6-AF68-B34F-A9CB-467EDEDD0369}" destId="{E8F22EC9-84F4-6347-90E0-FC20A72CBBCA}" srcOrd="1" destOrd="0" parTransId="{FCADFA1B-A6C0-BC4B-BB81-B7F097DD5FA7}" sibTransId="{7D644A8D-4B7F-A74E-861B-E3C5DDC9DE80}"/>
    <dgm:cxn modelId="{EC089EF1-D290-6E4D-AB84-125611FB7489}" srcId="{7FA4D5C4-8029-EE42-859C-03C0186930C5}" destId="{D7F52D40-3E9F-BD41-9AA7-B62E59B99E65}" srcOrd="0" destOrd="0" parTransId="{5F5B8603-EC20-3B48-984A-A7D17B565CAF}" sibTransId="{A8D42168-A53E-9449-8875-F7306BC8D807}"/>
    <dgm:cxn modelId="{B809477B-EE32-CE44-B36A-544CBE545005}" srcId="{7FA4D5C4-8029-EE42-859C-03C0186930C5}" destId="{5BAC81D6-AF68-B34F-A9CB-467EDEDD0369}" srcOrd="2" destOrd="0" parTransId="{4D16F7B7-5D6B-8447-BC59-604FBAE8E945}" sibTransId="{23951900-DBBE-2B46-BDF2-F544B3F36032}"/>
    <dgm:cxn modelId="{32FD44B7-3513-884D-9FA2-1E44AB06481A}" type="presOf" srcId="{8CAC6C76-E7C1-094A-8B9F-E8545045981E}" destId="{AC90DFCC-9FF7-D944-85F4-749247D10FCC}" srcOrd="0" destOrd="0" presId="urn:microsoft.com/office/officeart/2005/8/layout/target3"/>
    <dgm:cxn modelId="{C0875BA0-5865-3241-8B51-91DC3EE4A6C4}" srcId="{D7F52D40-3E9F-BD41-9AA7-B62E59B99E65}" destId="{53F25BE0-5DE9-7B4D-A703-419E8861B6CB}" srcOrd="1" destOrd="0" parTransId="{2C709CB8-9245-274E-8C3B-27596E7A8A5A}" sibTransId="{25889F1B-8C7A-3F4C-AB86-2D6C19528312}"/>
    <dgm:cxn modelId="{705472F4-CD88-704E-92CA-E47A6E400D6C}" srcId="{A19A0D89-0EB4-FB45-BE36-9675837272AE}" destId="{40E6EA74-494F-FB4D-BCF2-3BFB2E72F989}" srcOrd="1" destOrd="0" parTransId="{FE4EEE38-F201-D448-9156-97FD14B72E1D}" sibTransId="{D7B78B98-7A6A-1440-96D5-DB61DAE23AA0}"/>
    <dgm:cxn modelId="{EE600AB4-80CD-FC43-9886-D21EC3F51636}" type="presOf" srcId="{53F25BE0-5DE9-7B4D-A703-419E8861B6CB}" destId="{AC90DFCC-9FF7-D944-85F4-749247D10FCC}" srcOrd="0" destOrd="1" presId="urn:microsoft.com/office/officeart/2005/8/layout/target3"/>
    <dgm:cxn modelId="{FA5C88C9-27B6-BB4B-B813-65BBFC7FBBDB}" srcId="{A19A0D89-0EB4-FB45-BE36-9675837272AE}" destId="{EC7DA983-38DD-C442-A8B9-6A279F16DDC3}" srcOrd="0" destOrd="0" parTransId="{5242C4A8-B443-C944-BFC4-957F7EDC1BF0}" sibTransId="{229E9A09-C0EA-4541-840D-9C5CB54BAC28}"/>
    <dgm:cxn modelId="{DD3C0385-1266-5844-BD81-6263EA74DCCC}" srcId="{5BAC81D6-AF68-B34F-A9CB-467EDEDD0369}" destId="{72686B52-0199-1048-8214-EB4E76608F4D}" srcOrd="0" destOrd="0" parTransId="{D52081E7-7093-B444-B67F-11CEA38559AC}" sibTransId="{45E47B7C-9337-1B4A-80E6-A7F9B8609343}"/>
    <dgm:cxn modelId="{1F8291D2-DEF7-2844-85BB-2DF331EAFB7D}" type="presOf" srcId="{A19A0D89-0EB4-FB45-BE36-9675837272AE}" destId="{9C4D009D-54C4-5C46-BC0A-5BDDE789A7C3}" srcOrd="0" destOrd="0" presId="urn:microsoft.com/office/officeart/2005/8/layout/target3"/>
    <dgm:cxn modelId="{D3B6062E-C557-3945-AB28-C0A3DE106061}" type="presOf" srcId="{7FA4D5C4-8029-EE42-859C-03C0186930C5}" destId="{37DBF13E-9467-B44B-9EE9-0855E3D5C57B}" srcOrd="0" destOrd="0" presId="urn:microsoft.com/office/officeart/2005/8/layout/target3"/>
    <dgm:cxn modelId="{F86A79C1-6D1F-084C-BE35-25527C122386}" type="presOf" srcId="{72686B52-0199-1048-8214-EB4E76608F4D}" destId="{852C8F84-60D1-7C48-9448-F3C73A7A2477}" srcOrd="0" destOrd="0" presId="urn:microsoft.com/office/officeart/2005/8/layout/target3"/>
    <dgm:cxn modelId="{140911E3-AB74-9148-9B31-354F546887FE}" type="presOf" srcId="{E8F22EC9-84F4-6347-90E0-FC20A72CBBCA}" destId="{852C8F84-60D1-7C48-9448-F3C73A7A2477}" srcOrd="0" destOrd="1" presId="urn:microsoft.com/office/officeart/2005/8/layout/target3"/>
    <dgm:cxn modelId="{7EA9A735-B92D-B24A-9635-F957269D218B}" type="presOf" srcId="{A19A0D89-0EB4-FB45-BE36-9675837272AE}" destId="{F999DD2D-F52D-044D-B7C2-AF70ACC195E3}" srcOrd="1" destOrd="0" presId="urn:microsoft.com/office/officeart/2005/8/layout/target3"/>
    <dgm:cxn modelId="{AC714513-1151-9341-830D-5AB6554E13F2}" type="presOf" srcId="{EC7DA983-38DD-C442-A8B9-6A279F16DDC3}" destId="{96C49360-16C5-7E45-9525-233B974F4D20}" srcOrd="0" destOrd="0" presId="urn:microsoft.com/office/officeart/2005/8/layout/target3"/>
    <dgm:cxn modelId="{5DB6F00D-0824-404B-A84F-B0A20632BD64}" type="presOf" srcId="{5BAC81D6-AF68-B34F-A9CB-467EDEDD0369}" destId="{38A2E135-ED4F-A643-8B0A-3D4F2BEE7213}" srcOrd="1" destOrd="0" presId="urn:microsoft.com/office/officeart/2005/8/layout/target3"/>
    <dgm:cxn modelId="{8A811B1E-B09E-1045-B0DF-CF40863A8958}" type="presOf" srcId="{5BAC81D6-AF68-B34F-A9CB-467EDEDD0369}" destId="{395751B2-DDFC-064A-8CB9-550C3EFC7ECA}" srcOrd="0" destOrd="0" presId="urn:microsoft.com/office/officeart/2005/8/layout/target3"/>
    <dgm:cxn modelId="{EAA6338B-1781-AB4F-9945-134EAE0D0F4A}" type="presOf" srcId="{40E6EA74-494F-FB4D-BCF2-3BFB2E72F989}" destId="{96C49360-16C5-7E45-9525-233B974F4D20}" srcOrd="0" destOrd="1" presId="urn:microsoft.com/office/officeart/2005/8/layout/target3"/>
    <dgm:cxn modelId="{52B14E35-E40E-8C45-80B9-73EE465EDE26}" srcId="{7FA4D5C4-8029-EE42-859C-03C0186930C5}" destId="{A19A0D89-0EB4-FB45-BE36-9675837272AE}" srcOrd="1" destOrd="0" parTransId="{E188270F-E1E2-8249-8A2B-E8377150E6E8}" sibTransId="{B6A3A7CC-2201-FF4C-8A9D-B32B37669897}"/>
    <dgm:cxn modelId="{39C7DC87-84E6-7C4D-8707-AA84D10F19FE}" srcId="{D7F52D40-3E9F-BD41-9AA7-B62E59B99E65}" destId="{8CAC6C76-E7C1-094A-8B9F-E8545045981E}" srcOrd="0" destOrd="0" parTransId="{ED1E4C68-5B1C-934B-8507-6A35B72CECDA}" sibTransId="{AF381743-28B7-E54E-B5D8-D82947008FD8}"/>
    <dgm:cxn modelId="{EBE7B3C2-EDD5-2043-A6C8-4E245FF02A29}" type="presOf" srcId="{D7F52D40-3E9F-BD41-9AA7-B62E59B99E65}" destId="{FD920B22-FFA9-3C40-A54A-7563288C0032}" srcOrd="0" destOrd="0" presId="urn:microsoft.com/office/officeart/2005/8/layout/target3"/>
    <dgm:cxn modelId="{9C78A5E7-0FE4-2F4E-95CC-9138F1E1521D}" type="presParOf" srcId="{37DBF13E-9467-B44B-9EE9-0855E3D5C57B}" destId="{127C62AE-A6C9-6C4C-A038-57C259EE3582}" srcOrd="0" destOrd="0" presId="urn:microsoft.com/office/officeart/2005/8/layout/target3"/>
    <dgm:cxn modelId="{FACC009E-B671-E344-B0EE-B603BB79F8CB}" type="presParOf" srcId="{37DBF13E-9467-B44B-9EE9-0855E3D5C57B}" destId="{88593400-58F4-744A-BBED-BE654910073C}" srcOrd="1" destOrd="0" presId="urn:microsoft.com/office/officeart/2005/8/layout/target3"/>
    <dgm:cxn modelId="{BC20AAED-3C06-5F4B-8083-3E02C85AA5C6}" type="presParOf" srcId="{37DBF13E-9467-B44B-9EE9-0855E3D5C57B}" destId="{FD920B22-FFA9-3C40-A54A-7563288C0032}" srcOrd="2" destOrd="0" presId="urn:microsoft.com/office/officeart/2005/8/layout/target3"/>
    <dgm:cxn modelId="{4ECB4423-D3E8-E343-9491-642E2B150624}" type="presParOf" srcId="{37DBF13E-9467-B44B-9EE9-0855E3D5C57B}" destId="{70ED214F-0D0E-7D47-9993-38090CAE2F1C}" srcOrd="3" destOrd="0" presId="urn:microsoft.com/office/officeart/2005/8/layout/target3"/>
    <dgm:cxn modelId="{3A33594A-3BDF-F442-87DC-EEE09729115E}" type="presParOf" srcId="{37DBF13E-9467-B44B-9EE9-0855E3D5C57B}" destId="{93EB945E-9502-3842-8069-832E0C37C09C}" srcOrd="4" destOrd="0" presId="urn:microsoft.com/office/officeart/2005/8/layout/target3"/>
    <dgm:cxn modelId="{91A29DCE-B18D-024C-874E-3D7B6398E926}" type="presParOf" srcId="{37DBF13E-9467-B44B-9EE9-0855E3D5C57B}" destId="{9C4D009D-54C4-5C46-BC0A-5BDDE789A7C3}" srcOrd="5" destOrd="0" presId="urn:microsoft.com/office/officeart/2005/8/layout/target3"/>
    <dgm:cxn modelId="{C533FEB2-0B1B-5346-984C-E888E25AD659}" type="presParOf" srcId="{37DBF13E-9467-B44B-9EE9-0855E3D5C57B}" destId="{6B227624-55B0-A543-B3FF-325D06A80469}" srcOrd="6" destOrd="0" presId="urn:microsoft.com/office/officeart/2005/8/layout/target3"/>
    <dgm:cxn modelId="{5EF2611A-9F4E-F043-B13E-8805A3C8D72A}" type="presParOf" srcId="{37DBF13E-9467-B44B-9EE9-0855E3D5C57B}" destId="{CA036E24-453A-1540-9608-635C8F201206}" srcOrd="7" destOrd="0" presId="urn:microsoft.com/office/officeart/2005/8/layout/target3"/>
    <dgm:cxn modelId="{999E3B20-7830-E841-AC26-6AE64F1ABF46}" type="presParOf" srcId="{37DBF13E-9467-B44B-9EE9-0855E3D5C57B}" destId="{395751B2-DDFC-064A-8CB9-550C3EFC7ECA}" srcOrd="8" destOrd="0" presId="urn:microsoft.com/office/officeart/2005/8/layout/target3"/>
    <dgm:cxn modelId="{CC1038E3-8A2C-D64B-86B2-6AD3394844E5}" type="presParOf" srcId="{37DBF13E-9467-B44B-9EE9-0855E3D5C57B}" destId="{ECF4D81D-9EAF-D844-BE7E-6DC3C612C95B}" srcOrd="9" destOrd="0" presId="urn:microsoft.com/office/officeart/2005/8/layout/target3"/>
    <dgm:cxn modelId="{87CF48F3-BEBC-7448-818B-0A603A810842}" type="presParOf" srcId="{37DBF13E-9467-B44B-9EE9-0855E3D5C57B}" destId="{AC90DFCC-9FF7-D944-85F4-749247D10FCC}" srcOrd="10" destOrd="0" presId="urn:microsoft.com/office/officeart/2005/8/layout/target3"/>
    <dgm:cxn modelId="{14649BB1-F73C-8B4E-A20D-9E47B8206CE0}" type="presParOf" srcId="{37DBF13E-9467-B44B-9EE9-0855E3D5C57B}" destId="{F999DD2D-F52D-044D-B7C2-AF70ACC195E3}" srcOrd="11" destOrd="0" presId="urn:microsoft.com/office/officeart/2005/8/layout/target3"/>
    <dgm:cxn modelId="{1F1FFF16-AA7F-3546-A227-1A6950263570}" type="presParOf" srcId="{37DBF13E-9467-B44B-9EE9-0855E3D5C57B}" destId="{96C49360-16C5-7E45-9525-233B974F4D20}" srcOrd="12" destOrd="0" presId="urn:microsoft.com/office/officeart/2005/8/layout/target3"/>
    <dgm:cxn modelId="{90F3D2D4-DD22-4B46-8077-2AF4160328C3}" type="presParOf" srcId="{37DBF13E-9467-B44B-9EE9-0855E3D5C57B}" destId="{38A2E135-ED4F-A643-8B0A-3D4F2BEE7213}" srcOrd="13" destOrd="0" presId="urn:microsoft.com/office/officeart/2005/8/layout/target3"/>
    <dgm:cxn modelId="{50D184C8-565A-8849-A931-1874B7BEC7D1}" type="presParOf" srcId="{37DBF13E-9467-B44B-9EE9-0855E3D5C57B}" destId="{852C8F84-60D1-7C48-9448-F3C73A7A247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A4D5C4-8029-EE42-859C-03C0186930C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52D40-3E9F-BD41-9AA7-B62E59B99E6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MACRO</a:t>
          </a:r>
          <a:endParaRPr lang="en-US" dirty="0">
            <a:solidFill>
              <a:schemeClr val="tx1"/>
            </a:solidFill>
          </a:endParaRPr>
        </a:p>
      </dgm:t>
    </dgm:pt>
    <dgm:pt modelId="{5F5B8603-EC20-3B48-984A-A7D17B565CAF}" type="parTrans" cxnId="{EC089EF1-D290-6E4D-AB84-125611FB7489}">
      <dgm:prSet/>
      <dgm:spPr/>
      <dgm:t>
        <a:bodyPr/>
        <a:lstStyle/>
        <a:p>
          <a:endParaRPr lang="en-US"/>
        </a:p>
      </dgm:t>
    </dgm:pt>
    <dgm:pt modelId="{A8D42168-A53E-9449-8875-F7306BC8D807}" type="sibTrans" cxnId="{EC089EF1-D290-6E4D-AB84-125611FB7489}">
      <dgm:prSet/>
      <dgm:spPr/>
      <dgm:t>
        <a:bodyPr/>
        <a:lstStyle/>
        <a:p>
          <a:endParaRPr lang="en-US"/>
        </a:p>
      </dgm:t>
    </dgm:pt>
    <dgm:pt modelId="{8CAC6C76-E7C1-094A-8B9F-E854504598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Regional relationships</a:t>
          </a:r>
          <a:endParaRPr lang="en-US" dirty="0">
            <a:solidFill>
              <a:schemeClr val="tx1"/>
            </a:solidFill>
          </a:endParaRPr>
        </a:p>
      </dgm:t>
    </dgm:pt>
    <dgm:pt modelId="{ED1E4C68-5B1C-934B-8507-6A35B72CECDA}" type="parTrans" cxnId="{39C7DC87-84E6-7C4D-8707-AA84D10F19FE}">
      <dgm:prSet/>
      <dgm:spPr/>
      <dgm:t>
        <a:bodyPr/>
        <a:lstStyle/>
        <a:p>
          <a:endParaRPr lang="en-US"/>
        </a:p>
      </dgm:t>
    </dgm:pt>
    <dgm:pt modelId="{AF381743-28B7-E54E-B5D8-D82947008FD8}" type="sibTrans" cxnId="{39C7DC87-84E6-7C4D-8707-AA84D10F19FE}">
      <dgm:prSet/>
      <dgm:spPr/>
      <dgm:t>
        <a:bodyPr/>
        <a:lstStyle/>
        <a:p>
          <a:endParaRPr lang="en-US"/>
        </a:p>
      </dgm:t>
    </dgm:pt>
    <dgm:pt modelId="{53F25BE0-5DE9-7B4D-A703-419E8861B6C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Networks</a:t>
          </a:r>
          <a:endParaRPr lang="en-US" dirty="0">
            <a:solidFill>
              <a:schemeClr val="tx1"/>
            </a:solidFill>
          </a:endParaRPr>
        </a:p>
      </dgm:t>
    </dgm:pt>
    <dgm:pt modelId="{2C709CB8-9245-274E-8C3B-27596E7A8A5A}" type="parTrans" cxnId="{C0875BA0-5865-3241-8B51-91DC3EE4A6C4}">
      <dgm:prSet/>
      <dgm:spPr/>
      <dgm:t>
        <a:bodyPr/>
        <a:lstStyle/>
        <a:p>
          <a:endParaRPr lang="en-US"/>
        </a:p>
      </dgm:t>
    </dgm:pt>
    <dgm:pt modelId="{25889F1B-8C7A-3F4C-AB86-2D6C19528312}" type="sibTrans" cxnId="{C0875BA0-5865-3241-8B51-91DC3EE4A6C4}">
      <dgm:prSet/>
      <dgm:spPr/>
      <dgm:t>
        <a:bodyPr/>
        <a:lstStyle/>
        <a:p>
          <a:endParaRPr lang="en-US"/>
        </a:p>
      </dgm:t>
    </dgm:pt>
    <dgm:pt modelId="{E8F22EC9-84F4-6347-90E0-FC20A72CBBCA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Internal networks</a:t>
          </a:r>
          <a:endParaRPr lang="en-US" dirty="0">
            <a:solidFill>
              <a:schemeClr val="bg2"/>
            </a:solidFill>
          </a:endParaRPr>
        </a:p>
      </dgm:t>
    </dgm:pt>
    <dgm:pt modelId="{72686B52-0199-1048-8214-EB4E76608F4D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Elementary Units</a:t>
          </a:r>
          <a:endParaRPr lang="en-US" dirty="0">
            <a:solidFill>
              <a:schemeClr val="bg2"/>
            </a:solidFill>
          </a:endParaRPr>
        </a:p>
      </dgm:t>
    </dgm:pt>
    <dgm:pt modelId="{5BAC81D6-AF68-B34F-A9CB-467EDEDD036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MICRO</a:t>
          </a:r>
          <a:endParaRPr lang="en-US" dirty="0">
            <a:solidFill>
              <a:schemeClr val="bg2"/>
            </a:solidFill>
          </a:endParaRPr>
        </a:p>
      </dgm:t>
    </dgm:pt>
    <dgm:pt modelId="{23951900-DBBE-2B46-BDF2-F544B3F36032}" type="sibTrans" cxnId="{B809477B-EE32-CE44-B36A-544CBE545005}">
      <dgm:prSet/>
      <dgm:spPr/>
      <dgm:t>
        <a:bodyPr/>
        <a:lstStyle/>
        <a:p>
          <a:endParaRPr lang="en-US"/>
        </a:p>
      </dgm:t>
    </dgm:pt>
    <dgm:pt modelId="{4D16F7B7-5D6B-8447-BC59-604FBAE8E945}" type="parTrans" cxnId="{B809477B-EE32-CE44-B36A-544CBE545005}">
      <dgm:prSet/>
      <dgm:spPr/>
      <dgm:t>
        <a:bodyPr/>
        <a:lstStyle/>
        <a:p>
          <a:endParaRPr lang="en-US"/>
        </a:p>
      </dgm:t>
    </dgm:pt>
    <dgm:pt modelId="{7D644A8D-4B7F-A74E-861B-E3C5DDC9DE80}" type="sibTrans" cxnId="{BD59399B-E0FF-EC48-9B5F-17060973495F}">
      <dgm:prSet/>
      <dgm:spPr/>
      <dgm:t>
        <a:bodyPr/>
        <a:lstStyle/>
        <a:p>
          <a:endParaRPr lang="en-US"/>
        </a:p>
      </dgm:t>
    </dgm:pt>
    <dgm:pt modelId="{FCADFA1B-A6C0-BC4B-BB81-B7F097DD5FA7}" type="parTrans" cxnId="{BD59399B-E0FF-EC48-9B5F-17060973495F}">
      <dgm:prSet/>
      <dgm:spPr/>
      <dgm:t>
        <a:bodyPr/>
        <a:lstStyle/>
        <a:p>
          <a:endParaRPr lang="en-US"/>
        </a:p>
      </dgm:t>
    </dgm:pt>
    <dgm:pt modelId="{45E47B7C-9337-1B4A-80E6-A7F9B8609343}" type="sibTrans" cxnId="{DD3C0385-1266-5844-BD81-6263EA74DCCC}">
      <dgm:prSet/>
      <dgm:spPr/>
      <dgm:t>
        <a:bodyPr/>
        <a:lstStyle/>
        <a:p>
          <a:endParaRPr lang="en-US"/>
        </a:p>
      </dgm:t>
    </dgm:pt>
    <dgm:pt modelId="{D52081E7-7093-B444-B67F-11CEA38559AC}" type="parTrans" cxnId="{DD3C0385-1266-5844-BD81-6263EA74DCCC}">
      <dgm:prSet/>
      <dgm:spPr/>
      <dgm:t>
        <a:bodyPr/>
        <a:lstStyle/>
        <a:p>
          <a:endParaRPr lang="en-US"/>
        </a:p>
      </dgm:t>
    </dgm:pt>
    <dgm:pt modelId="{40E6EA74-494F-FB4D-BCF2-3BFB2E72F98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Defined Institutional Entity</a:t>
          </a:r>
          <a:endParaRPr lang="en-US" dirty="0">
            <a:solidFill>
              <a:schemeClr val="bg2"/>
            </a:solidFill>
          </a:endParaRPr>
        </a:p>
      </dgm:t>
    </dgm:pt>
    <dgm:pt modelId="{EC7DA983-38DD-C442-A8B9-6A279F16DDC3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Geographic Entity</a:t>
          </a:r>
          <a:endParaRPr lang="en-US" dirty="0">
            <a:solidFill>
              <a:schemeClr val="bg2"/>
            </a:solidFill>
          </a:endParaRPr>
        </a:p>
      </dgm:t>
    </dgm:pt>
    <dgm:pt modelId="{A19A0D89-0EB4-FB45-BE36-9675837272AE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MESO</a:t>
          </a:r>
          <a:endParaRPr lang="en-US" dirty="0">
            <a:solidFill>
              <a:schemeClr val="bg2"/>
            </a:solidFill>
          </a:endParaRPr>
        </a:p>
      </dgm:t>
    </dgm:pt>
    <dgm:pt modelId="{B6A3A7CC-2201-FF4C-8A9D-B32B37669897}" type="sibTrans" cxnId="{52B14E35-E40E-8C45-80B9-73EE465EDE26}">
      <dgm:prSet/>
      <dgm:spPr/>
      <dgm:t>
        <a:bodyPr/>
        <a:lstStyle/>
        <a:p>
          <a:endParaRPr lang="en-US"/>
        </a:p>
      </dgm:t>
    </dgm:pt>
    <dgm:pt modelId="{E188270F-E1E2-8249-8A2B-E8377150E6E8}" type="parTrans" cxnId="{52B14E35-E40E-8C45-80B9-73EE465EDE26}">
      <dgm:prSet/>
      <dgm:spPr/>
      <dgm:t>
        <a:bodyPr/>
        <a:lstStyle/>
        <a:p>
          <a:endParaRPr lang="en-US"/>
        </a:p>
      </dgm:t>
    </dgm:pt>
    <dgm:pt modelId="{D7B78B98-7A6A-1440-96D5-DB61DAE23AA0}" type="sibTrans" cxnId="{705472F4-CD88-704E-92CA-E47A6E400D6C}">
      <dgm:prSet/>
      <dgm:spPr/>
      <dgm:t>
        <a:bodyPr/>
        <a:lstStyle/>
        <a:p>
          <a:endParaRPr lang="en-US"/>
        </a:p>
      </dgm:t>
    </dgm:pt>
    <dgm:pt modelId="{FE4EEE38-F201-D448-9156-97FD14B72E1D}" type="parTrans" cxnId="{705472F4-CD88-704E-92CA-E47A6E400D6C}">
      <dgm:prSet/>
      <dgm:spPr/>
      <dgm:t>
        <a:bodyPr/>
        <a:lstStyle/>
        <a:p>
          <a:endParaRPr lang="en-US"/>
        </a:p>
      </dgm:t>
    </dgm:pt>
    <dgm:pt modelId="{229E9A09-C0EA-4541-840D-9C5CB54BAC28}" type="sibTrans" cxnId="{FA5C88C9-27B6-BB4B-B813-65BBFC7FBBDB}">
      <dgm:prSet/>
      <dgm:spPr/>
      <dgm:t>
        <a:bodyPr/>
        <a:lstStyle/>
        <a:p>
          <a:endParaRPr lang="en-US"/>
        </a:p>
      </dgm:t>
    </dgm:pt>
    <dgm:pt modelId="{5242C4A8-B443-C944-BFC4-957F7EDC1BF0}" type="parTrans" cxnId="{FA5C88C9-27B6-BB4B-B813-65BBFC7FBBDB}">
      <dgm:prSet/>
      <dgm:spPr/>
      <dgm:t>
        <a:bodyPr/>
        <a:lstStyle/>
        <a:p>
          <a:endParaRPr lang="en-US"/>
        </a:p>
      </dgm:t>
    </dgm:pt>
    <dgm:pt modelId="{37DBF13E-9467-B44B-9EE9-0855E3D5C57B}" type="pres">
      <dgm:prSet presAssocID="{7FA4D5C4-8029-EE42-859C-03C0186930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C62AE-A6C9-6C4C-A038-57C259EE3582}" type="pres">
      <dgm:prSet presAssocID="{D7F52D40-3E9F-BD41-9AA7-B62E59B99E65}" presName="circle1" presStyleLbl="node1" presStyleIdx="0" presStyleCnt="3"/>
      <dgm:spPr/>
    </dgm:pt>
    <dgm:pt modelId="{88593400-58F4-744A-BBED-BE654910073C}" type="pres">
      <dgm:prSet presAssocID="{D7F52D40-3E9F-BD41-9AA7-B62E59B99E65}" presName="space" presStyleCnt="0"/>
      <dgm:spPr/>
    </dgm:pt>
    <dgm:pt modelId="{FD920B22-FFA9-3C40-A54A-7563288C0032}" type="pres">
      <dgm:prSet presAssocID="{D7F52D40-3E9F-BD41-9AA7-B62E59B99E65}" presName="rect1" presStyleLbl="alignAcc1" presStyleIdx="0" presStyleCnt="3"/>
      <dgm:spPr/>
      <dgm:t>
        <a:bodyPr/>
        <a:lstStyle/>
        <a:p>
          <a:endParaRPr lang="en-US"/>
        </a:p>
      </dgm:t>
    </dgm:pt>
    <dgm:pt modelId="{70ED214F-0D0E-7D47-9993-38090CAE2F1C}" type="pres">
      <dgm:prSet presAssocID="{A19A0D89-0EB4-FB45-BE36-9675837272AE}" presName="vertSpace2" presStyleLbl="node1" presStyleIdx="0" presStyleCnt="3"/>
      <dgm:spPr/>
    </dgm:pt>
    <dgm:pt modelId="{93EB945E-9502-3842-8069-832E0C37C09C}" type="pres">
      <dgm:prSet presAssocID="{A19A0D89-0EB4-FB45-BE36-9675837272AE}" presName="circle2" presStyleLbl="node1" presStyleIdx="1" presStyleCnt="3"/>
      <dgm:spPr/>
    </dgm:pt>
    <dgm:pt modelId="{9C4D009D-54C4-5C46-BC0A-5BDDE789A7C3}" type="pres">
      <dgm:prSet presAssocID="{A19A0D89-0EB4-FB45-BE36-9675837272AE}" presName="rect2" presStyleLbl="alignAcc1" presStyleIdx="1" presStyleCnt="3"/>
      <dgm:spPr/>
      <dgm:t>
        <a:bodyPr/>
        <a:lstStyle/>
        <a:p>
          <a:endParaRPr lang="en-US"/>
        </a:p>
      </dgm:t>
    </dgm:pt>
    <dgm:pt modelId="{6B227624-55B0-A543-B3FF-325D06A80469}" type="pres">
      <dgm:prSet presAssocID="{5BAC81D6-AF68-B34F-A9CB-467EDEDD0369}" presName="vertSpace3" presStyleLbl="node1" presStyleIdx="1" presStyleCnt="3"/>
      <dgm:spPr/>
    </dgm:pt>
    <dgm:pt modelId="{CA036E24-453A-1540-9608-635C8F201206}" type="pres">
      <dgm:prSet presAssocID="{5BAC81D6-AF68-B34F-A9CB-467EDEDD0369}" presName="circle3" presStyleLbl="node1" presStyleIdx="2" presStyleCnt="3"/>
      <dgm:spPr/>
    </dgm:pt>
    <dgm:pt modelId="{395751B2-DDFC-064A-8CB9-550C3EFC7ECA}" type="pres">
      <dgm:prSet presAssocID="{5BAC81D6-AF68-B34F-A9CB-467EDEDD0369}" presName="rect3" presStyleLbl="alignAcc1" presStyleIdx="2" presStyleCnt="3"/>
      <dgm:spPr/>
      <dgm:t>
        <a:bodyPr/>
        <a:lstStyle/>
        <a:p>
          <a:endParaRPr lang="en-US"/>
        </a:p>
      </dgm:t>
    </dgm:pt>
    <dgm:pt modelId="{ECF4D81D-9EAF-D844-BE7E-6DC3C612C95B}" type="pres">
      <dgm:prSet presAssocID="{D7F52D40-3E9F-BD41-9AA7-B62E59B99E6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DFCC-9FF7-D944-85F4-749247D10FCC}" type="pres">
      <dgm:prSet presAssocID="{D7F52D40-3E9F-BD41-9AA7-B62E59B99E6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9DD2D-F52D-044D-B7C2-AF70ACC195E3}" type="pres">
      <dgm:prSet presAssocID="{A19A0D89-0EB4-FB45-BE36-9675837272A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49360-16C5-7E45-9525-233B974F4D20}" type="pres">
      <dgm:prSet presAssocID="{A19A0D89-0EB4-FB45-BE36-9675837272A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2E135-ED4F-A643-8B0A-3D4F2BEE7213}" type="pres">
      <dgm:prSet presAssocID="{5BAC81D6-AF68-B34F-A9CB-467EDEDD036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C8F84-60D1-7C48-9448-F3C73A7A2477}" type="pres">
      <dgm:prSet presAssocID="{5BAC81D6-AF68-B34F-A9CB-467EDEDD036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E195B-59BE-534B-ABE9-8E3FB6DF5A71}" type="presOf" srcId="{D7F52D40-3E9F-BD41-9AA7-B62E59B99E65}" destId="{FD920B22-FFA9-3C40-A54A-7563288C0032}" srcOrd="0" destOrd="0" presId="urn:microsoft.com/office/officeart/2005/8/layout/target3"/>
    <dgm:cxn modelId="{41F2C5A4-3DFA-8D47-8664-FA5EAF5D7ADD}" type="presOf" srcId="{7FA4D5C4-8029-EE42-859C-03C0186930C5}" destId="{37DBF13E-9467-B44B-9EE9-0855E3D5C57B}" srcOrd="0" destOrd="0" presId="urn:microsoft.com/office/officeart/2005/8/layout/target3"/>
    <dgm:cxn modelId="{BD59399B-E0FF-EC48-9B5F-17060973495F}" srcId="{5BAC81D6-AF68-B34F-A9CB-467EDEDD0369}" destId="{E8F22EC9-84F4-6347-90E0-FC20A72CBBCA}" srcOrd="1" destOrd="0" parTransId="{FCADFA1B-A6C0-BC4B-BB81-B7F097DD5FA7}" sibTransId="{7D644A8D-4B7F-A74E-861B-E3C5DDC9DE80}"/>
    <dgm:cxn modelId="{EC089EF1-D290-6E4D-AB84-125611FB7489}" srcId="{7FA4D5C4-8029-EE42-859C-03C0186930C5}" destId="{D7F52D40-3E9F-BD41-9AA7-B62E59B99E65}" srcOrd="0" destOrd="0" parTransId="{5F5B8603-EC20-3B48-984A-A7D17B565CAF}" sibTransId="{A8D42168-A53E-9449-8875-F7306BC8D807}"/>
    <dgm:cxn modelId="{B809477B-EE32-CE44-B36A-544CBE545005}" srcId="{7FA4D5C4-8029-EE42-859C-03C0186930C5}" destId="{5BAC81D6-AF68-B34F-A9CB-467EDEDD0369}" srcOrd="2" destOrd="0" parTransId="{4D16F7B7-5D6B-8447-BC59-604FBAE8E945}" sibTransId="{23951900-DBBE-2B46-BDF2-F544B3F36032}"/>
    <dgm:cxn modelId="{8A70D438-0359-8D4C-9BD6-9FD807109DE7}" type="presOf" srcId="{40E6EA74-494F-FB4D-BCF2-3BFB2E72F989}" destId="{96C49360-16C5-7E45-9525-233B974F4D20}" srcOrd="0" destOrd="1" presId="urn:microsoft.com/office/officeart/2005/8/layout/target3"/>
    <dgm:cxn modelId="{1741026E-6322-4B43-AD07-FE39B8BF4704}" type="presOf" srcId="{8CAC6C76-E7C1-094A-8B9F-E8545045981E}" destId="{AC90DFCC-9FF7-D944-85F4-749247D10FCC}" srcOrd="0" destOrd="0" presId="urn:microsoft.com/office/officeart/2005/8/layout/target3"/>
    <dgm:cxn modelId="{C0875BA0-5865-3241-8B51-91DC3EE4A6C4}" srcId="{D7F52D40-3E9F-BD41-9AA7-B62E59B99E65}" destId="{53F25BE0-5DE9-7B4D-A703-419E8861B6CB}" srcOrd="1" destOrd="0" parTransId="{2C709CB8-9245-274E-8C3B-27596E7A8A5A}" sibTransId="{25889F1B-8C7A-3F4C-AB86-2D6C19528312}"/>
    <dgm:cxn modelId="{705472F4-CD88-704E-92CA-E47A6E400D6C}" srcId="{A19A0D89-0EB4-FB45-BE36-9675837272AE}" destId="{40E6EA74-494F-FB4D-BCF2-3BFB2E72F989}" srcOrd="1" destOrd="0" parTransId="{FE4EEE38-F201-D448-9156-97FD14B72E1D}" sibTransId="{D7B78B98-7A6A-1440-96D5-DB61DAE23AA0}"/>
    <dgm:cxn modelId="{6374DE8E-669D-C94A-A144-D36917BC5995}" type="presOf" srcId="{72686B52-0199-1048-8214-EB4E76608F4D}" destId="{852C8F84-60D1-7C48-9448-F3C73A7A2477}" srcOrd="0" destOrd="0" presId="urn:microsoft.com/office/officeart/2005/8/layout/target3"/>
    <dgm:cxn modelId="{FA5C88C9-27B6-BB4B-B813-65BBFC7FBBDB}" srcId="{A19A0D89-0EB4-FB45-BE36-9675837272AE}" destId="{EC7DA983-38DD-C442-A8B9-6A279F16DDC3}" srcOrd="0" destOrd="0" parTransId="{5242C4A8-B443-C944-BFC4-957F7EDC1BF0}" sibTransId="{229E9A09-C0EA-4541-840D-9C5CB54BAC28}"/>
    <dgm:cxn modelId="{DD3C0385-1266-5844-BD81-6263EA74DCCC}" srcId="{5BAC81D6-AF68-B34F-A9CB-467EDEDD0369}" destId="{72686B52-0199-1048-8214-EB4E76608F4D}" srcOrd="0" destOrd="0" parTransId="{D52081E7-7093-B444-B67F-11CEA38559AC}" sibTransId="{45E47B7C-9337-1B4A-80E6-A7F9B8609343}"/>
    <dgm:cxn modelId="{E1BBDE8B-1086-A747-8D8D-554FE987A951}" type="presOf" srcId="{5BAC81D6-AF68-B34F-A9CB-467EDEDD0369}" destId="{395751B2-DDFC-064A-8CB9-550C3EFC7ECA}" srcOrd="0" destOrd="0" presId="urn:microsoft.com/office/officeart/2005/8/layout/target3"/>
    <dgm:cxn modelId="{8C6E21D3-17FD-F243-8C54-C4EECFB6F05C}" type="presOf" srcId="{5BAC81D6-AF68-B34F-A9CB-467EDEDD0369}" destId="{38A2E135-ED4F-A643-8B0A-3D4F2BEE7213}" srcOrd="1" destOrd="0" presId="urn:microsoft.com/office/officeart/2005/8/layout/target3"/>
    <dgm:cxn modelId="{6B797471-23A9-0D4B-BA81-B07608D6E788}" type="presOf" srcId="{A19A0D89-0EB4-FB45-BE36-9675837272AE}" destId="{9C4D009D-54C4-5C46-BC0A-5BDDE789A7C3}" srcOrd="0" destOrd="0" presId="urn:microsoft.com/office/officeart/2005/8/layout/target3"/>
    <dgm:cxn modelId="{F162E1AA-128E-0948-8DDB-A36867624038}" type="presOf" srcId="{D7F52D40-3E9F-BD41-9AA7-B62E59B99E65}" destId="{ECF4D81D-9EAF-D844-BE7E-6DC3C612C95B}" srcOrd="1" destOrd="0" presId="urn:microsoft.com/office/officeart/2005/8/layout/target3"/>
    <dgm:cxn modelId="{52B14E35-E40E-8C45-80B9-73EE465EDE26}" srcId="{7FA4D5C4-8029-EE42-859C-03C0186930C5}" destId="{A19A0D89-0EB4-FB45-BE36-9675837272AE}" srcOrd="1" destOrd="0" parTransId="{E188270F-E1E2-8249-8A2B-E8377150E6E8}" sibTransId="{B6A3A7CC-2201-FF4C-8A9D-B32B37669897}"/>
    <dgm:cxn modelId="{39C7DC87-84E6-7C4D-8707-AA84D10F19FE}" srcId="{D7F52D40-3E9F-BD41-9AA7-B62E59B99E65}" destId="{8CAC6C76-E7C1-094A-8B9F-E8545045981E}" srcOrd="0" destOrd="0" parTransId="{ED1E4C68-5B1C-934B-8507-6A35B72CECDA}" sibTransId="{AF381743-28B7-E54E-B5D8-D82947008FD8}"/>
    <dgm:cxn modelId="{D3F082A3-A0E4-9540-BA21-0437ABA70CF2}" type="presOf" srcId="{EC7DA983-38DD-C442-A8B9-6A279F16DDC3}" destId="{96C49360-16C5-7E45-9525-233B974F4D20}" srcOrd="0" destOrd="0" presId="urn:microsoft.com/office/officeart/2005/8/layout/target3"/>
    <dgm:cxn modelId="{04CA6ED4-47C6-4D47-A066-76338E06BBDB}" type="presOf" srcId="{A19A0D89-0EB4-FB45-BE36-9675837272AE}" destId="{F999DD2D-F52D-044D-B7C2-AF70ACC195E3}" srcOrd="1" destOrd="0" presId="urn:microsoft.com/office/officeart/2005/8/layout/target3"/>
    <dgm:cxn modelId="{27F0157C-A2CF-CF45-80A6-C76C05335A84}" type="presOf" srcId="{53F25BE0-5DE9-7B4D-A703-419E8861B6CB}" destId="{AC90DFCC-9FF7-D944-85F4-749247D10FCC}" srcOrd="0" destOrd="1" presId="urn:microsoft.com/office/officeart/2005/8/layout/target3"/>
    <dgm:cxn modelId="{10EFEB72-A35A-5748-ABAE-B45937BC7D30}" type="presOf" srcId="{E8F22EC9-84F4-6347-90E0-FC20A72CBBCA}" destId="{852C8F84-60D1-7C48-9448-F3C73A7A2477}" srcOrd="0" destOrd="1" presId="urn:microsoft.com/office/officeart/2005/8/layout/target3"/>
    <dgm:cxn modelId="{B6D36B57-FF51-E34E-A6CB-04FC233E525A}" type="presParOf" srcId="{37DBF13E-9467-B44B-9EE9-0855E3D5C57B}" destId="{127C62AE-A6C9-6C4C-A038-57C259EE3582}" srcOrd="0" destOrd="0" presId="urn:microsoft.com/office/officeart/2005/8/layout/target3"/>
    <dgm:cxn modelId="{5A360B2F-39BB-E740-BB3C-A7260BC7C9F4}" type="presParOf" srcId="{37DBF13E-9467-B44B-9EE9-0855E3D5C57B}" destId="{88593400-58F4-744A-BBED-BE654910073C}" srcOrd="1" destOrd="0" presId="urn:microsoft.com/office/officeart/2005/8/layout/target3"/>
    <dgm:cxn modelId="{187B0D62-C429-6D43-BE0C-5C20CEE94922}" type="presParOf" srcId="{37DBF13E-9467-B44B-9EE9-0855E3D5C57B}" destId="{FD920B22-FFA9-3C40-A54A-7563288C0032}" srcOrd="2" destOrd="0" presId="urn:microsoft.com/office/officeart/2005/8/layout/target3"/>
    <dgm:cxn modelId="{10169FEC-C54C-CE4D-AF9A-112A31904368}" type="presParOf" srcId="{37DBF13E-9467-B44B-9EE9-0855E3D5C57B}" destId="{70ED214F-0D0E-7D47-9993-38090CAE2F1C}" srcOrd="3" destOrd="0" presId="urn:microsoft.com/office/officeart/2005/8/layout/target3"/>
    <dgm:cxn modelId="{ACDB7D91-22CF-5E49-A093-0200DD095A9E}" type="presParOf" srcId="{37DBF13E-9467-B44B-9EE9-0855E3D5C57B}" destId="{93EB945E-9502-3842-8069-832E0C37C09C}" srcOrd="4" destOrd="0" presId="urn:microsoft.com/office/officeart/2005/8/layout/target3"/>
    <dgm:cxn modelId="{44247A1A-92B7-0146-B2FE-4A5A89BCA221}" type="presParOf" srcId="{37DBF13E-9467-B44B-9EE9-0855E3D5C57B}" destId="{9C4D009D-54C4-5C46-BC0A-5BDDE789A7C3}" srcOrd="5" destOrd="0" presId="urn:microsoft.com/office/officeart/2005/8/layout/target3"/>
    <dgm:cxn modelId="{A4A3C453-03DB-5645-ABFA-41D7C4161183}" type="presParOf" srcId="{37DBF13E-9467-B44B-9EE9-0855E3D5C57B}" destId="{6B227624-55B0-A543-B3FF-325D06A80469}" srcOrd="6" destOrd="0" presId="urn:microsoft.com/office/officeart/2005/8/layout/target3"/>
    <dgm:cxn modelId="{F3F1D9C0-3DB1-1E44-9F8B-FE0234FCF936}" type="presParOf" srcId="{37DBF13E-9467-B44B-9EE9-0855E3D5C57B}" destId="{CA036E24-453A-1540-9608-635C8F201206}" srcOrd="7" destOrd="0" presId="urn:microsoft.com/office/officeart/2005/8/layout/target3"/>
    <dgm:cxn modelId="{53A03ACB-0063-C444-A9D2-CCBFD72B2E70}" type="presParOf" srcId="{37DBF13E-9467-B44B-9EE9-0855E3D5C57B}" destId="{395751B2-DDFC-064A-8CB9-550C3EFC7ECA}" srcOrd="8" destOrd="0" presId="urn:microsoft.com/office/officeart/2005/8/layout/target3"/>
    <dgm:cxn modelId="{18463FBE-2B1F-6B4F-AD57-034872C09264}" type="presParOf" srcId="{37DBF13E-9467-B44B-9EE9-0855E3D5C57B}" destId="{ECF4D81D-9EAF-D844-BE7E-6DC3C612C95B}" srcOrd="9" destOrd="0" presId="urn:microsoft.com/office/officeart/2005/8/layout/target3"/>
    <dgm:cxn modelId="{44957C2F-8370-FF4F-9939-35E5FC210ED0}" type="presParOf" srcId="{37DBF13E-9467-B44B-9EE9-0855E3D5C57B}" destId="{AC90DFCC-9FF7-D944-85F4-749247D10FCC}" srcOrd="10" destOrd="0" presId="urn:microsoft.com/office/officeart/2005/8/layout/target3"/>
    <dgm:cxn modelId="{C3FBFA9D-E45B-F34D-97F6-BA7C1ABF6926}" type="presParOf" srcId="{37DBF13E-9467-B44B-9EE9-0855E3D5C57B}" destId="{F999DD2D-F52D-044D-B7C2-AF70ACC195E3}" srcOrd="11" destOrd="0" presId="urn:microsoft.com/office/officeart/2005/8/layout/target3"/>
    <dgm:cxn modelId="{716DFD08-4F9F-C94D-ABF3-2B862884E5D7}" type="presParOf" srcId="{37DBF13E-9467-B44B-9EE9-0855E3D5C57B}" destId="{96C49360-16C5-7E45-9525-233B974F4D20}" srcOrd="12" destOrd="0" presId="urn:microsoft.com/office/officeart/2005/8/layout/target3"/>
    <dgm:cxn modelId="{6ED6C6A6-DF7F-EB4F-BADA-010AFE02FFE3}" type="presParOf" srcId="{37DBF13E-9467-B44B-9EE9-0855E3D5C57B}" destId="{38A2E135-ED4F-A643-8B0A-3D4F2BEE7213}" srcOrd="13" destOrd="0" presId="urn:microsoft.com/office/officeart/2005/8/layout/target3"/>
    <dgm:cxn modelId="{5289564B-2312-D447-8F3C-8E520DD76399}" type="presParOf" srcId="{37DBF13E-9467-B44B-9EE9-0855E3D5C57B}" destId="{852C8F84-60D1-7C48-9448-F3C73A7A247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0281B5-3230-8244-A657-45E32C45615C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D8D66-D259-9143-97DE-7AA7E9E4D5B8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ED024205-BD8E-B540-B24E-1391B20FB212}" type="parTrans" cxnId="{6AD1D498-6A6E-694A-9DF4-81B594752250}">
      <dgm:prSet/>
      <dgm:spPr/>
      <dgm:t>
        <a:bodyPr/>
        <a:lstStyle/>
        <a:p>
          <a:endParaRPr lang="en-US"/>
        </a:p>
      </dgm:t>
    </dgm:pt>
    <dgm:pt modelId="{17A13AE6-AF0B-3749-A4B7-1568F1AF2E70}" type="sibTrans" cxnId="{6AD1D498-6A6E-694A-9DF4-81B594752250}">
      <dgm:prSet/>
      <dgm:spPr/>
      <dgm:t>
        <a:bodyPr/>
        <a:lstStyle/>
        <a:p>
          <a:endParaRPr lang="en-US"/>
        </a:p>
      </dgm:t>
    </dgm:pt>
    <dgm:pt modelId="{A707733A-65D2-4A4D-94EB-C4DD31BEB6DF}">
      <dgm:prSet phldrT="[Text]"/>
      <dgm:spPr/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34E9B3B2-E6F7-0E42-8DA0-FC801BAD5722}" type="parTrans" cxnId="{AA5C5DD8-07B0-6B4F-8DF0-E349C795B3C3}">
      <dgm:prSet/>
      <dgm:spPr/>
      <dgm:t>
        <a:bodyPr/>
        <a:lstStyle/>
        <a:p>
          <a:endParaRPr lang="en-US"/>
        </a:p>
      </dgm:t>
    </dgm:pt>
    <dgm:pt modelId="{1B47FD5B-1316-494D-94A3-52E4CADCEDEE}" type="sibTrans" cxnId="{AA5C5DD8-07B0-6B4F-8DF0-E349C795B3C3}">
      <dgm:prSet/>
      <dgm:spPr/>
      <dgm:t>
        <a:bodyPr/>
        <a:lstStyle/>
        <a:p>
          <a:endParaRPr lang="en-US"/>
        </a:p>
      </dgm:t>
    </dgm:pt>
    <dgm:pt modelId="{389E6354-D4C1-4E47-9124-B686A75404F4}">
      <dgm:prSet phldrT="[Text]"/>
      <dgm:spPr/>
      <dgm:t>
        <a:bodyPr/>
        <a:lstStyle/>
        <a:p>
          <a:r>
            <a:rPr lang="en-US" dirty="0" smtClean="0"/>
            <a:t>Bulk</a:t>
          </a:r>
          <a:endParaRPr lang="en-US" dirty="0"/>
        </a:p>
      </dgm:t>
    </dgm:pt>
    <dgm:pt modelId="{8B8F2332-DB17-DD4C-9ADC-57AFFD0F9004}" type="parTrans" cxnId="{F487013F-9C6B-AA4E-90A7-00C2E113A22C}">
      <dgm:prSet/>
      <dgm:spPr/>
      <dgm:t>
        <a:bodyPr/>
        <a:lstStyle/>
        <a:p>
          <a:endParaRPr lang="en-US"/>
        </a:p>
      </dgm:t>
    </dgm:pt>
    <dgm:pt modelId="{FF454499-2FB1-1F44-958C-2114D902B7D1}" type="sibTrans" cxnId="{F487013F-9C6B-AA4E-90A7-00C2E113A22C}">
      <dgm:prSet/>
      <dgm:spPr/>
      <dgm:t>
        <a:bodyPr/>
        <a:lstStyle/>
        <a:p>
          <a:endParaRPr lang="en-US"/>
        </a:p>
      </dgm:t>
    </dgm:pt>
    <dgm:pt modelId="{751F9508-22BE-2F4B-805E-58DC6FBF4EAA}">
      <dgm:prSet phldrT="[Text]"/>
      <dgm:spPr/>
      <dgm:t>
        <a:bodyPr/>
        <a:lstStyle/>
        <a:p>
          <a:r>
            <a:rPr lang="en-US" dirty="0" smtClean="0"/>
            <a:t>ECONOMIC</a:t>
          </a:r>
          <a:endParaRPr lang="en-US" dirty="0"/>
        </a:p>
      </dgm:t>
    </dgm:pt>
    <dgm:pt modelId="{71DD0F1F-1955-7449-87D3-00E21143273A}" type="parTrans" cxnId="{511936D9-CEF2-6940-919E-9293D2BC869B}">
      <dgm:prSet/>
      <dgm:spPr/>
      <dgm:t>
        <a:bodyPr/>
        <a:lstStyle/>
        <a:p>
          <a:endParaRPr lang="en-US"/>
        </a:p>
      </dgm:t>
    </dgm:pt>
    <dgm:pt modelId="{0FE94B38-6C6A-0B47-B842-FB15D3C2C59F}" type="sibTrans" cxnId="{511936D9-CEF2-6940-919E-9293D2BC869B}">
      <dgm:prSet/>
      <dgm:spPr/>
      <dgm:t>
        <a:bodyPr/>
        <a:lstStyle/>
        <a:p>
          <a:endParaRPr lang="en-US"/>
        </a:p>
      </dgm:t>
    </dgm:pt>
    <dgm:pt modelId="{FE05768D-F238-D446-8279-A1396C2DBD8D}">
      <dgm:prSet phldrT="[Text]"/>
      <dgm:spPr/>
      <dgm:t>
        <a:bodyPr/>
        <a:lstStyle/>
        <a:p>
          <a:r>
            <a:rPr lang="en-US" dirty="0" smtClean="0"/>
            <a:t>Trade</a:t>
          </a:r>
          <a:endParaRPr lang="en-US" dirty="0"/>
        </a:p>
      </dgm:t>
    </dgm:pt>
    <dgm:pt modelId="{A3EE9924-DEBF-494A-B097-A383E5F1400A}" type="parTrans" cxnId="{3FF8387C-20A6-EE46-A117-116115E8E333}">
      <dgm:prSet/>
      <dgm:spPr/>
      <dgm:t>
        <a:bodyPr/>
        <a:lstStyle/>
        <a:p>
          <a:endParaRPr lang="en-US"/>
        </a:p>
      </dgm:t>
    </dgm:pt>
    <dgm:pt modelId="{DD6DE8BE-983D-144D-AA11-B913AB5EFAEA}" type="sibTrans" cxnId="{3FF8387C-20A6-EE46-A117-116115E8E333}">
      <dgm:prSet/>
      <dgm:spPr/>
      <dgm:t>
        <a:bodyPr/>
        <a:lstStyle/>
        <a:p>
          <a:endParaRPr lang="en-US"/>
        </a:p>
      </dgm:t>
    </dgm:pt>
    <dgm:pt modelId="{084C2265-89BC-0C49-9FFA-5905B6C8C41D}">
      <dgm:prSet phldrT="[Text]"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206C997B-F3A4-3B46-94DC-CD8C78EC9640}" type="parTrans" cxnId="{BE1BD448-F10D-354F-8EEC-93A6159DCDC6}">
      <dgm:prSet/>
      <dgm:spPr/>
      <dgm:t>
        <a:bodyPr/>
        <a:lstStyle/>
        <a:p>
          <a:endParaRPr lang="en-US"/>
        </a:p>
      </dgm:t>
    </dgm:pt>
    <dgm:pt modelId="{4DECF2E7-A61B-9843-BD10-9588C1415914}" type="sibTrans" cxnId="{BE1BD448-F10D-354F-8EEC-93A6159DCDC6}">
      <dgm:prSet/>
      <dgm:spPr/>
      <dgm:t>
        <a:bodyPr/>
        <a:lstStyle/>
        <a:p>
          <a:endParaRPr lang="en-US"/>
        </a:p>
      </dgm:t>
    </dgm:pt>
    <dgm:pt modelId="{EACB4E22-F098-584A-935C-983A690642E7}">
      <dgm:prSet phldrT="[Text]"/>
      <dgm:spPr/>
      <dgm:t>
        <a:bodyPr/>
        <a:lstStyle/>
        <a:p>
          <a:r>
            <a:rPr lang="en-US" dirty="0" smtClean="0"/>
            <a:t>GOVERNANCE </a:t>
          </a:r>
          <a:endParaRPr lang="en-US" dirty="0"/>
        </a:p>
      </dgm:t>
    </dgm:pt>
    <dgm:pt modelId="{7F993DA0-9CB3-6A4D-9C2A-440D472755DF}" type="parTrans" cxnId="{C74DC9C8-D979-EA4D-81C7-42EAC14D1075}">
      <dgm:prSet/>
      <dgm:spPr/>
      <dgm:t>
        <a:bodyPr/>
        <a:lstStyle/>
        <a:p>
          <a:endParaRPr lang="en-US"/>
        </a:p>
      </dgm:t>
    </dgm:pt>
    <dgm:pt modelId="{EA0BFEFA-B9F3-2047-8F89-6F3DAAB735F8}" type="sibTrans" cxnId="{C74DC9C8-D979-EA4D-81C7-42EAC14D1075}">
      <dgm:prSet/>
      <dgm:spPr/>
      <dgm:t>
        <a:bodyPr/>
        <a:lstStyle/>
        <a:p>
          <a:endParaRPr lang="en-US"/>
        </a:p>
      </dgm:t>
    </dgm:pt>
    <dgm:pt modelId="{F0F6112C-1030-ED41-81D5-EEA03E1C178F}">
      <dgm:prSet phldrT="[Text]"/>
      <dgm:spPr/>
      <dgm:t>
        <a:bodyPr/>
        <a:lstStyle/>
        <a:p>
          <a:r>
            <a:rPr lang="en-US" dirty="0" smtClean="0"/>
            <a:t>Livelihoods / Social</a:t>
          </a:r>
          <a:endParaRPr lang="en-US" dirty="0"/>
        </a:p>
      </dgm:t>
    </dgm:pt>
    <dgm:pt modelId="{3D18B5EC-599C-8A42-B028-8AB37D60E4E2}" type="parTrans" cxnId="{2FC2A9E7-44D1-7447-9551-322E150F0B3B}">
      <dgm:prSet/>
      <dgm:spPr/>
      <dgm:t>
        <a:bodyPr/>
        <a:lstStyle/>
        <a:p>
          <a:endParaRPr lang="en-US"/>
        </a:p>
      </dgm:t>
    </dgm:pt>
    <dgm:pt modelId="{A4FECFAA-B6DA-BC49-83E5-2C9BCD612957}" type="sibTrans" cxnId="{2FC2A9E7-44D1-7447-9551-322E150F0B3B}">
      <dgm:prSet/>
      <dgm:spPr/>
      <dgm:t>
        <a:bodyPr/>
        <a:lstStyle/>
        <a:p>
          <a:endParaRPr lang="en-US"/>
        </a:p>
      </dgm:t>
    </dgm:pt>
    <dgm:pt modelId="{51757293-C2C7-8745-855F-681AF2BD05A0}">
      <dgm:prSet phldrT="[Text]"/>
      <dgm:spPr/>
      <dgm:t>
        <a:bodyPr/>
        <a:lstStyle/>
        <a:p>
          <a:r>
            <a:rPr lang="en-US" dirty="0" smtClean="0"/>
            <a:t>Institutional</a:t>
          </a:r>
          <a:endParaRPr lang="en-US" dirty="0"/>
        </a:p>
      </dgm:t>
    </dgm:pt>
    <dgm:pt modelId="{E19C003D-A56F-924D-AE26-9CF152979D12}" type="parTrans" cxnId="{9663766D-3BE6-D44A-AAA9-7373B70F1FB7}">
      <dgm:prSet/>
      <dgm:spPr/>
      <dgm:t>
        <a:bodyPr/>
        <a:lstStyle/>
        <a:p>
          <a:endParaRPr lang="en-US"/>
        </a:p>
      </dgm:t>
    </dgm:pt>
    <dgm:pt modelId="{816662CC-D325-F242-AD8F-0D275FCEC622}" type="sibTrans" cxnId="{9663766D-3BE6-D44A-AAA9-7373B70F1FB7}">
      <dgm:prSet/>
      <dgm:spPr/>
      <dgm:t>
        <a:bodyPr/>
        <a:lstStyle/>
        <a:p>
          <a:endParaRPr lang="en-US"/>
        </a:p>
      </dgm:t>
    </dgm:pt>
    <dgm:pt modelId="{7607C478-4A57-4047-91F9-D571531C3DFE}">
      <dgm:prSet phldrT="[Text]"/>
      <dgm:spPr/>
      <dgm:t>
        <a:bodyPr/>
        <a:lstStyle/>
        <a:p>
          <a:r>
            <a:rPr lang="en-US" dirty="0" smtClean="0"/>
            <a:t>ECOLOGICAL</a:t>
          </a:r>
          <a:endParaRPr lang="en-US" dirty="0"/>
        </a:p>
      </dgm:t>
    </dgm:pt>
    <dgm:pt modelId="{6B4DA3CF-AC50-7D4E-A0E7-0AB8F798027E}" type="parTrans" cxnId="{EAFADEB5-D090-EE42-9E70-571362AEA45C}">
      <dgm:prSet/>
      <dgm:spPr/>
      <dgm:t>
        <a:bodyPr/>
        <a:lstStyle/>
        <a:p>
          <a:endParaRPr lang="en-US"/>
        </a:p>
      </dgm:t>
    </dgm:pt>
    <dgm:pt modelId="{9E0D0B8A-A19E-CB40-81D6-5E6CA305008C}" type="sibTrans" cxnId="{EAFADEB5-D090-EE42-9E70-571362AEA45C}">
      <dgm:prSet/>
      <dgm:spPr/>
      <dgm:t>
        <a:bodyPr/>
        <a:lstStyle/>
        <a:p>
          <a:endParaRPr lang="en-US"/>
        </a:p>
      </dgm:t>
    </dgm:pt>
    <dgm:pt modelId="{47D64158-770D-C846-B6F9-6D128F540F27}">
      <dgm:prSet phldrT="[Text]"/>
      <dgm:spPr/>
      <dgm:t>
        <a:bodyPr/>
        <a:lstStyle/>
        <a:p>
          <a:r>
            <a:rPr lang="en-US" dirty="0" smtClean="0"/>
            <a:t>Bio-diversity</a:t>
          </a:r>
          <a:endParaRPr lang="en-US" dirty="0"/>
        </a:p>
      </dgm:t>
    </dgm:pt>
    <dgm:pt modelId="{C3C8CA51-20FD-7545-8E88-725C95C389B6}" type="parTrans" cxnId="{2D5607C5-DBE9-AA47-ABFD-75F99C3B1A19}">
      <dgm:prSet/>
      <dgm:spPr/>
      <dgm:t>
        <a:bodyPr/>
        <a:lstStyle/>
        <a:p>
          <a:endParaRPr lang="en-US"/>
        </a:p>
      </dgm:t>
    </dgm:pt>
    <dgm:pt modelId="{5EBBBCF6-141A-E543-852E-153362609450}" type="sibTrans" cxnId="{2D5607C5-DBE9-AA47-ABFD-75F99C3B1A19}">
      <dgm:prSet/>
      <dgm:spPr/>
      <dgm:t>
        <a:bodyPr/>
        <a:lstStyle/>
        <a:p>
          <a:endParaRPr lang="en-US"/>
        </a:p>
      </dgm:t>
    </dgm:pt>
    <dgm:pt modelId="{2BAC8DF3-C0F5-1845-8480-EBC56143E22A}">
      <dgm:prSet phldrT="[Text]"/>
      <dgm:spPr/>
      <dgm:t>
        <a:bodyPr/>
        <a:lstStyle/>
        <a:p>
          <a:r>
            <a:rPr lang="en-US" dirty="0" smtClean="0"/>
            <a:t>Natural Systems</a:t>
          </a:r>
          <a:endParaRPr lang="en-US" dirty="0"/>
        </a:p>
      </dgm:t>
    </dgm:pt>
    <dgm:pt modelId="{9EAEBBE6-77B5-944F-8B04-C4A985006888}" type="parTrans" cxnId="{EE21B508-1D0E-4B41-9EF6-6743EEFD7415}">
      <dgm:prSet/>
      <dgm:spPr/>
      <dgm:t>
        <a:bodyPr/>
        <a:lstStyle/>
        <a:p>
          <a:endParaRPr lang="en-US"/>
        </a:p>
      </dgm:t>
    </dgm:pt>
    <dgm:pt modelId="{35034E7A-03EB-CB4C-A956-1311B2F666C3}" type="sibTrans" cxnId="{EE21B508-1D0E-4B41-9EF6-6743EEFD7415}">
      <dgm:prSet/>
      <dgm:spPr/>
      <dgm:t>
        <a:bodyPr/>
        <a:lstStyle/>
        <a:p>
          <a:endParaRPr lang="en-US"/>
        </a:p>
      </dgm:t>
    </dgm:pt>
    <dgm:pt modelId="{3934DC01-0F6D-5C4B-B30D-FC2D32575F3A}" type="pres">
      <dgm:prSet presAssocID="{B30281B5-3230-8244-A657-45E32C45615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0EB49D-A22A-C347-A48E-3F663A9B381E}" type="pres">
      <dgm:prSet presAssocID="{B30281B5-3230-8244-A657-45E32C45615C}" presName="cycle" presStyleCnt="0"/>
      <dgm:spPr/>
    </dgm:pt>
    <dgm:pt modelId="{582248EA-9190-7046-80D6-E04FB1D89B6D}" type="pres">
      <dgm:prSet presAssocID="{B30281B5-3230-8244-A657-45E32C45615C}" presName="centerShape" presStyleCnt="0"/>
      <dgm:spPr/>
    </dgm:pt>
    <dgm:pt modelId="{8EB48875-7546-3944-BEFF-FA66BC8D8F57}" type="pres">
      <dgm:prSet presAssocID="{B30281B5-3230-8244-A657-45E32C45615C}" presName="connSite" presStyleLbl="node1" presStyleIdx="0" presStyleCnt="5"/>
      <dgm:spPr/>
    </dgm:pt>
    <dgm:pt modelId="{16B3C473-A903-EA4E-89D1-57AB0641328D}" type="pres">
      <dgm:prSet presAssocID="{B30281B5-3230-8244-A657-45E32C45615C}" presName="visible" presStyleLbl="nod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0D0007-2AA5-1945-BC5A-D2AE25938F16}" type="pres">
      <dgm:prSet presAssocID="{ED024205-BD8E-B540-B24E-1391B20FB212}" presName="Name25" presStyleLbl="parChTrans1D1" presStyleIdx="0" presStyleCnt="4"/>
      <dgm:spPr/>
      <dgm:t>
        <a:bodyPr/>
        <a:lstStyle/>
        <a:p>
          <a:endParaRPr lang="en-US"/>
        </a:p>
      </dgm:t>
    </dgm:pt>
    <dgm:pt modelId="{041B9FAA-5C23-2F48-AC79-E103C55ECA6D}" type="pres">
      <dgm:prSet presAssocID="{E0ED8D66-D259-9143-97DE-7AA7E9E4D5B8}" presName="node" presStyleCnt="0"/>
      <dgm:spPr/>
    </dgm:pt>
    <dgm:pt modelId="{5D6F8724-115E-8C4D-A21E-C9BD6C13C598}" type="pres">
      <dgm:prSet presAssocID="{E0ED8D66-D259-9143-97DE-7AA7E9E4D5B8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165C9-BD73-B743-8B0F-9158D42A681C}" type="pres">
      <dgm:prSet presAssocID="{E0ED8D66-D259-9143-97DE-7AA7E9E4D5B8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4DB6B-7203-904B-A131-5694C16C1A61}" type="pres">
      <dgm:prSet presAssocID="{71DD0F1F-1955-7449-87D3-00E21143273A}" presName="Name25" presStyleLbl="parChTrans1D1" presStyleIdx="1" presStyleCnt="4"/>
      <dgm:spPr/>
      <dgm:t>
        <a:bodyPr/>
        <a:lstStyle/>
        <a:p>
          <a:endParaRPr lang="en-US"/>
        </a:p>
      </dgm:t>
    </dgm:pt>
    <dgm:pt modelId="{146E83C3-199B-9144-89AA-F03F7AC21A77}" type="pres">
      <dgm:prSet presAssocID="{751F9508-22BE-2F4B-805E-58DC6FBF4EAA}" presName="node" presStyleCnt="0"/>
      <dgm:spPr/>
    </dgm:pt>
    <dgm:pt modelId="{0D3FB4BB-4A47-6F48-9DBC-2C0D486FFD3B}" type="pres">
      <dgm:prSet presAssocID="{751F9508-22BE-2F4B-805E-58DC6FBF4EA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F91C3-94C5-FF4B-8C0D-CD005513C29D}" type="pres">
      <dgm:prSet presAssocID="{751F9508-22BE-2F4B-805E-58DC6FBF4EA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93544-85BF-3B4C-827E-50C376CFF80D}" type="pres">
      <dgm:prSet presAssocID="{7F993DA0-9CB3-6A4D-9C2A-440D472755DF}" presName="Name25" presStyleLbl="parChTrans1D1" presStyleIdx="2" presStyleCnt="4"/>
      <dgm:spPr/>
      <dgm:t>
        <a:bodyPr/>
        <a:lstStyle/>
        <a:p>
          <a:endParaRPr lang="en-US"/>
        </a:p>
      </dgm:t>
    </dgm:pt>
    <dgm:pt modelId="{E70330F3-9CC3-C14D-B061-78A1E54B7CA4}" type="pres">
      <dgm:prSet presAssocID="{EACB4E22-F098-584A-935C-983A690642E7}" presName="node" presStyleCnt="0"/>
      <dgm:spPr/>
    </dgm:pt>
    <dgm:pt modelId="{2D545C19-0E54-F646-9817-3E956737DD36}" type="pres">
      <dgm:prSet presAssocID="{EACB4E22-F098-584A-935C-983A690642E7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AD15F-3786-5B4E-8218-1A5C3D49876A}" type="pres">
      <dgm:prSet presAssocID="{EACB4E22-F098-584A-935C-983A690642E7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B3EB5-7F19-8444-97BF-E1C0CFC38DF1}" type="pres">
      <dgm:prSet presAssocID="{6B4DA3CF-AC50-7D4E-A0E7-0AB8F798027E}" presName="Name25" presStyleLbl="parChTrans1D1" presStyleIdx="3" presStyleCnt="4"/>
      <dgm:spPr/>
      <dgm:t>
        <a:bodyPr/>
        <a:lstStyle/>
        <a:p>
          <a:endParaRPr lang="en-US"/>
        </a:p>
      </dgm:t>
    </dgm:pt>
    <dgm:pt modelId="{0773C05B-A840-8441-BF62-F87C9684A915}" type="pres">
      <dgm:prSet presAssocID="{7607C478-4A57-4047-91F9-D571531C3DFE}" presName="node" presStyleCnt="0"/>
      <dgm:spPr/>
    </dgm:pt>
    <dgm:pt modelId="{CD1FB7A3-2248-1540-82A0-2E6C31488A1C}" type="pres">
      <dgm:prSet presAssocID="{7607C478-4A57-4047-91F9-D571531C3DFE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70620-C079-7F43-A76A-1B19DFE7DADD}" type="pres">
      <dgm:prSet presAssocID="{7607C478-4A57-4047-91F9-D571531C3DFE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054E5-BB4D-0142-90A6-09684698CEF8}" type="presOf" srcId="{751F9508-22BE-2F4B-805E-58DC6FBF4EAA}" destId="{0D3FB4BB-4A47-6F48-9DBC-2C0D486FFD3B}" srcOrd="0" destOrd="0" presId="urn:microsoft.com/office/officeart/2005/8/layout/radial2"/>
    <dgm:cxn modelId="{AA5C5DD8-07B0-6B4F-8DF0-E349C795B3C3}" srcId="{E0ED8D66-D259-9143-97DE-7AA7E9E4D5B8}" destId="{A707733A-65D2-4A4D-94EB-C4DD31BEB6DF}" srcOrd="0" destOrd="0" parTransId="{34E9B3B2-E6F7-0E42-8DA0-FC801BAD5722}" sibTransId="{1B47FD5B-1316-494D-94A3-52E4CADCEDEE}"/>
    <dgm:cxn modelId="{BB55E8A5-53D8-1B4F-BACB-6CF8A504C09A}" type="presOf" srcId="{51757293-C2C7-8745-855F-681AF2BD05A0}" destId="{6EEAD15F-3786-5B4E-8218-1A5C3D49876A}" srcOrd="0" destOrd="1" presId="urn:microsoft.com/office/officeart/2005/8/layout/radial2"/>
    <dgm:cxn modelId="{FF31FDFF-394C-0A49-A8BB-CA2D9672170F}" type="presOf" srcId="{47D64158-770D-C846-B6F9-6D128F540F27}" destId="{6D770620-C079-7F43-A76A-1B19DFE7DADD}" srcOrd="0" destOrd="0" presId="urn:microsoft.com/office/officeart/2005/8/layout/radial2"/>
    <dgm:cxn modelId="{2FC2A9E7-44D1-7447-9551-322E150F0B3B}" srcId="{EACB4E22-F098-584A-935C-983A690642E7}" destId="{F0F6112C-1030-ED41-81D5-EEA03E1C178F}" srcOrd="0" destOrd="0" parTransId="{3D18B5EC-599C-8A42-B028-8AB37D60E4E2}" sibTransId="{A4FECFAA-B6DA-BC49-83E5-2C9BCD612957}"/>
    <dgm:cxn modelId="{D81ECA5A-A2AA-574E-8285-56C41745213A}" type="presOf" srcId="{B30281B5-3230-8244-A657-45E32C45615C}" destId="{3934DC01-0F6D-5C4B-B30D-FC2D32575F3A}" srcOrd="0" destOrd="0" presId="urn:microsoft.com/office/officeart/2005/8/layout/radial2"/>
    <dgm:cxn modelId="{0669A476-DAB2-EA42-8DBC-7B4C1E7CFF4E}" type="presOf" srcId="{2BAC8DF3-C0F5-1845-8480-EBC56143E22A}" destId="{6D770620-C079-7F43-A76A-1B19DFE7DADD}" srcOrd="0" destOrd="1" presId="urn:microsoft.com/office/officeart/2005/8/layout/radial2"/>
    <dgm:cxn modelId="{C74DC9C8-D979-EA4D-81C7-42EAC14D1075}" srcId="{B30281B5-3230-8244-A657-45E32C45615C}" destId="{EACB4E22-F098-584A-935C-983A690642E7}" srcOrd="2" destOrd="0" parTransId="{7F993DA0-9CB3-6A4D-9C2A-440D472755DF}" sibTransId="{EA0BFEFA-B9F3-2047-8F89-6F3DAAB735F8}"/>
    <dgm:cxn modelId="{2D5607C5-DBE9-AA47-ABFD-75F99C3B1A19}" srcId="{7607C478-4A57-4047-91F9-D571531C3DFE}" destId="{47D64158-770D-C846-B6F9-6D128F540F27}" srcOrd="0" destOrd="0" parTransId="{C3C8CA51-20FD-7545-8E88-725C95C389B6}" sibTransId="{5EBBBCF6-141A-E543-852E-153362609450}"/>
    <dgm:cxn modelId="{F487013F-9C6B-AA4E-90A7-00C2E113A22C}" srcId="{E0ED8D66-D259-9143-97DE-7AA7E9E4D5B8}" destId="{389E6354-D4C1-4E47-9124-B686A75404F4}" srcOrd="1" destOrd="0" parTransId="{8B8F2332-DB17-DD4C-9ADC-57AFFD0F9004}" sibTransId="{FF454499-2FB1-1F44-958C-2114D902B7D1}"/>
    <dgm:cxn modelId="{EE21B508-1D0E-4B41-9EF6-6743EEFD7415}" srcId="{7607C478-4A57-4047-91F9-D571531C3DFE}" destId="{2BAC8DF3-C0F5-1845-8480-EBC56143E22A}" srcOrd="1" destOrd="0" parTransId="{9EAEBBE6-77B5-944F-8B04-C4A985006888}" sibTransId="{35034E7A-03EB-CB4C-A956-1311B2F666C3}"/>
    <dgm:cxn modelId="{C8101C29-1D06-FC4C-8672-A24DB6B9F8D1}" type="presOf" srcId="{389E6354-D4C1-4E47-9124-B686A75404F4}" destId="{E19165C9-BD73-B743-8B0F-9158D42A681C}" srcOrd="0" destOrd="1" presId="urn:microsoft.com/office/officeart/2005/8/layout/radial2"/>
    <dgm:cxn modelId="{3FF8387C-20A6-EE46-A117-116115E8E333}" srcId="{751F9508-22BE-2F4B-805E-58DC6FBF4EAA}" destId="{FE05768D-F238-D446-8279-A1396C2DBD8D}" srcOrd="0" destOrd="0" parTransId="{A3EE9924-DEBF-494A-B097-A383E5F1400A}" sibTransId="{DD6DE8BE-983D-144D-AA11-B913AB5EFAEA}"/>
    <dgm:cxn modelId="{4FB31846-C521-8C4A-9611-128F02305E5E}" type="presOf" srcId="{7607C478-4A57-4047-91F9-D571531C3DFE}" destId="{CD1FB7A3-2248-1540-82A0-2E6C31488A1C}" srcOrd="0" destOrd="0" presId="urn:microsoft.com/office/officeart/2005/8/layout/radial2"/>
    <dgm:cxn modelId="{1F6C0AC1-0B51-F64C-A3EF-432D35ADDA0D}" type="presOf" srcId="{71DD0F1F-1955-7449-87D3-00E21143273A}" destId="{1434DB6B-7203-904B-A131-5694C16C1A61}" srcOrd="0" destOrd="0" presId="urn:microsoft.com/office/officeart/2005/8/layout/radial2"/>
    <dgm:cxn modelId="{9663766D-3BE6-D44A-AAA9-7373B70F1FB7}" srcId="{EACB4E22-F098-584A-935C-983A690642E7}" destId="{51757293-C2C7-8745-855F-681AF2BD05A0}" srcOrd="1" destOrd="0" parTransId="{E19C003D-A56F-924D-AE26-9CF152979D12}" sibTransId="{816662CC-D325-F242-AD8F-0D275FCEC622}"/>
    <dgm:cxn modelId="{EAFADEB5-D090-EE42-9E70-571362AEA45C}" srcId="{B30281B5-3230-8244-A657-45E32C45615C}" destId="{7607C478-4A57-4047-91F9-D571531C3DFE}" srcOrd="3" destOrd="0" parTransId="{6B4DA3CF-AC50-7D4E-A0E7-0AB8F798027E}" sibTransId="{9E0D0B8A-A19E-CB40-81D6-5E6CA305008C}"/>
    <dgm:cxn modelId="{F1DF7529-2D09-2245-B423-F5B8D2DFC4DD}" type="presOf" srcId="{7F993DA0-9CB3-6A4D-9C2A-440D472755DF}" destId="{14293544-85BF-3B4C-827E-50C376CFF80D}" srcOrd="0" destOrd="0" presId="urn:microsoft.com/office/officeart/2005/8/layout/radial2"/>
    <dgm:cxn modelId="{FD3B9D22-417D-E041-95FF-2ED00A5D1354}" type="presOf" srcId="{ED024205-BD8E-B540-B24E-1391B20FB212}" destId="{3A0D0007-2AA5-1945-BC5A-D2AE25938F16}" srcOrd="0" destOrd="0" presId="urn:microsoft.com/office/officeart/2005/8/layout/radial2"/>
    <dgm:cxn modelId="{6D4D1EE8-84C2-0D4E-AEBB-422A791ACB06}" type="presOf" srcId="{A707733A-65D2-4A4D-94EB-C4DD31BEB6DF}" destId="{E19165C9-BD73-B743-8B0F-9158D42A681C}" srcOrd="0" destOrd="0" presId="urn:microsoft.com/office/officeart/2005/8/layout/radial2"/>
    <dgm:cxn modelId="{CA932C86-5DE3-FE49-9CFB-77C029E52F2F}" type="presOf" srcId="{084C2265-89BC-0C49-9FFA-5905B6C8C41D}" destId="{4AFF91C3-94C5-FF4B-8C0D-CD005513C29D}" srcOrd="0" destOrd="1" presId="urn:microsoft.com/office/officeart/2005/8/layout/radial2"/>
    <dgm:cxn modelId="{BE1BD448-F10D-354F-8EEC-93A6159DCDC6}" srcId="{751F9508-22BE-2F4B-805E-58DC6FBF4EAA}" destId="{084C2265-89BC-0C49-9FFA-5905B6C8C41D}" srcOrd="1" destOrd="0" parTransId="{206C997B-F3A4-3B46-94DC-CD8C78EC9640}" sibTransId="{4DECF2E7-A61B-9843-BD10-9588C1415914}"/>
    <dgm:cxn modelId="{CFA2100A-F317-4E48-92F9-0D2AB5DA4A32}" type="presOf" srcId="{F0F6112C-1030-ED41-81D5-EEA03E1C178F}" destId="{6EEAD15F-3786-5B4E-8218-1A5C3D49876A}" srcOrd="0" destOrd="0" presId="urn:microsoft.com/office/officeart/2005/8/layout/radial2"/>
    <dgm:cxn modelId="{963C64E2-CF5A-694D-A68C-17E33F7F8404}" type="presOf" srcId="{6B4DA3CF-AC50-7D4E-A0E7-0AB8F798027E}" destId="{7A1B3EB5-7F19-8444-97BF-E1C0CFC38DF1}" srcOrd="0" destOrd="0" presId="urn:microsoft.com/office/officeart/2005/8/layout/radial2"/>
    <dgm:cxn modelId="{7E757C83-CC0A-F94F-A370-BDCB639E38B0}" type="presOf" srcId="{E0ED8D66-D259-9143-97DE-7AA7E9E4D5B8}" destId="{5D6F8724-115E-8C4D-A21E-C9BD6C13C598}" srcOrd="0" destOrd="0" presId="urn:microsoft.com/office/officeart/2005/8/layout/radial2"/>
    <dgm:cxn modelId="{F7EA0013-A5EA-E243-941B-C47855BFA4F6}" type="presOf" srcId="{FE05768D-F238-D446-8279-A1396C2DBD8D}" destId="{4AFF91C3-94C5-FF4B-8C0D-CD005513C29D}" srcOrd="0" destOrd="0" presId="urn:microsoft.com/office/officeart/2005/8/layout/radial2"/>
    <dgm:cxn modelId="{5E98649B-075F-0E43-B1B2-5E2DD440E720}" type="presOf" srcId="{EACB4E22-F098-584A-935C-983A690642E7}" destId="{2D545C19-0E54-F646-9817-3E956737DD36}" srcOrd="0" destOrd="0" presId="urn:microsoft.com/office/officeart/2005/8/layout/radial2"/>
    <dgm:cxn modelId="{6AD1D498-6A6E-694A-9DF4-81B594752250}" srcId="{B30281B5-3230-8244-A657-45E32C45615C}" destId="{E0ED8D66-D259-9143-97DE-7AA7E9E4D5B8}" srcOrd="0" destOrd="0" parTransId="{ED024205-BD8E-B540-B24E-1391B20FB212}" sibTransId="{17A13AE6-AF0B-3749-A4B7-1568F1AF2E70}"/>
    <dgm:cxn modelId="{511936D9-CEF2-6940-919E-9293D2BC869B}" srcId="{B30281B5-3230-8244-A657-45E32C45615C}" destId="{751F9508-22BE-2F4B-805E-58DC6FBF4EAA}" srcOrd="1" destOrd="0" parTransId="{71DD0F1F-1955-7449-87D3-00E21143273A}" sibTransId="{0FE94B38-6C6A-0B47-B842-FB15D3C2C59F}"/>
    <dgm:cxn modelId="{55CC6727-E5F0-244D-9F1D-E4F61E8D975B}" type="presParOf" srcId="{3934DC01-0F6D-5C4B-B30D-FC2D32575F3A}" destId="{760EB49D-A22A-C347-A48E-3F663A9B381E}" srcOrd="0" destOrd="0" presId="urn:microsoft.com/office/officeart/2005/8/layout/radial2"/>
    <dgm:cxn modelId="{34D2CAA1-7FB2-E645-84A3-6010DD41696D}" type="presParOf" srcId="{760EB49D-A22A-C347-A48E-3F663A9B381E}" destId="{582248EA-9190-7046-80D6-E04FB1D89B6D}" srcOrd="0" destOrd="0" presId="urn:microsoft.com/office/officeart/2005/8/layout/radial2"/>
    <dgm:cxn modelId="{B355B193-86FF-F747-8605-8F20A1727828}" type="presParOf" srcId="{582248EA-9190-7046-80D6-E04FB1D89B6D}" destId="{8EB48875-7546-3944-BEFF-FA66BC8D8F57}" srcOrd="0" destOrd="0" presId="urn:microsoft.com/office/officeart/2005/8/layout/radial2"/>
    <dgm:cxn modelId="{859AFF70-4545-AF43-9DEE-9CE166DA2520}" type="presParOf" srcId="{582248EA-9190-7046-80D6-E04FB1D89B6D}" destId="{16B3C473-A903-EA4E-89D1-57AB0641328D}" srcOrd="1" destOrd="0" presId="urn:microsoft.com/office/officeart/2005/8/layout/radial2"/>
    <dgm:cxn modelId="{670199FD-BC10-3140-A2BF-F8D53C726572}" type="presParOf" srcId="{760EB49D-A22A-C347-A48E-3F663A9B381E}" destId="{3A0D0007-2AA5-1945-BC5A-D2AE25938F16}" srcOrd="1" destOrd="0" presId="urn:microsoft.com/office/officeart/2005/8/layout/radial2"/>
    <dgm:cxn modelId="{364F19C0-A0C9-DD46-A123-5261DE7D5179}" type="presParOf" srcId="{760EB49D-A22A-C347-A48E-3F663A9B381E}" destId="{041B9FAA-5C23-2F48-AC79-E103C55ECA6D}" srcOrd="2" destOrd="0" presId="urn:microsoft.com/office/officeart/2005/8/layout/radial2"/>
    <dgm:cxn modelId="{F4DF56C8-9CFD-CA4E-AEF1-C4F830C7D8A1}" type="presParOf" srcId="{041B9FAA-5C23-2F48-AC79-E103C55ECA6D}" destId="{5D6F8724-115E-8C4D-A21E-C9BD6C13C598}" srcOrd="0" destOrd="0" presId="urn:microsoft.com/office/officeart/2005/8/layout/radial2"/>
    <dgm:cxn modelId="{2FA50DC8-6DC7-D246-ABB9-884EA884DC2C}" type="presParOf" srcId="{041B9FAA-5C23-2F48-AC79-E103C55ECA6D}" destId="{E19165C9-BD73-B743-8B0F-9158D42A681C}" srcOrd="1" destOrd="0" presId="urn:microsoft.com/office/officeart/2005/8/layout/radial2"/>
    <dgm:cxn modelId="{D6A8C383-77A8-D34C-92BE-F26D643AE90C}" type="presParOf" srcId="{760EB49D-A22A-C347-A48E-3F663A9B381E}" destId="{1434DB6B-7203-904B-A131-5694C16C1A61}" srcOrd="3" destOrd="0" presId="urn:microsoft.com/office/officeart/2005/8/layout/radial2"/>
    <dgm:cxn modelId="{31C7B935-D2D7-AA43-A8B1-2E5AC252E977}" type="presParOf" srcId="{760EB49D-A22A-C347-A48E-3F663A9B381E}" destId="{146E83C3-199B-9144-89AA-F03F7AC21A77}" srcOrd="4" destOrd="0" presId="urn:microsoft.com/office/officeart/2005/8/layout/radial2"/>
    <dgm:cxn modelId="{5662EC5C-879C-2E4C-A131-28C511B1AD6D}" type="presParOf" srcId="{146E83C3-199B-9144-89AA-F03F7AC21A77}" destId="{0D3FB4BB-4A47-6F48-9DBC-2C0D486FFD3B}" srcOrd="0" destOrd="0" presId="urn:microsoft.com/office/officeart/2005/8/layout/radial2"/>
    <dgm:cxn modelId="{DCA76F2E-EB99-E24D-84A4-1255675B7C26}" type="presParOf" srcId="{146E83C3-199B-9144-89AA-F03F7AC21A77}" destId="{4AFF91C3-94C5-FF4B-8C0D-CD005513C29D}" srcOrd="1" destOrd="0" presId="urn:microsoft.com/office/officeart/2005/8/layout/radial2"/>
    <dgm:cxn modelId="{DF902AB5-D308-6B42-94EB-C24ADFF13D39}" type="presParOf" srcId="{760EB49D-A22A-C347-A48E-3F663A9B381E}" destId="{14293544-85BF-3B4C-827E-50C376CFF80D}" srcOrd="5" destOrd="0" presId="urn:microsoft.com/office/officeart/2005/8/layout/radial2"/>
    <dgm:cxn modelId="{10EBD4AA-97C3-2247-BE77-8E5C1BD9E884}" type="presParOf" srcId="{760EB49D-A22A-C347-A48E-3F663A9B381E}" destId="{E70330F3-9CC3-C14D-B061-78A1E54B7CA4}" srcOrd="6" destOrd="0" presId="urn:microsoft.com/office/officeart/2005/8/layout/radial2"/>
    <dgm:cxn modelId="{BEEB8F66-2A4C-DA45-9CC6-356A93EDAC24}" type="presParOf" srcId="{E70330F3-9CC3-C14D-B061-78A1E54B7CA4}" destId="{2D545C19-0E54-F646-9817-3E956737DD36}" srcOrd="0" destOrd="0" presId="urn:microsoft.com/office/officeart/2005/8/layout/radial2"/>
    <dgm:cxn modelId="{A6DAD426-06C8-5C45-ADFA-E84E57271C6F}" type="presParOf" srcId="{E70330F3-9CC3-C14D-B061-78A1E54B7CA4}" destId="{6EEAD15F-3786-5B4E-8218-1A5C3D49876A}" srcOrd="1" destOrd="0" presId="urn:microsoft.com/office/officeart/2005/8/layout/radial2"/>
    <dgm:cxn modelId="{A29FCF89-46C0-3B4B-9044-B2FE2CD4D82A}" type="presParOf" srcId="{760EB49D-A22A-C347-A48E-3F663A9B381E}" destId="{7A1B3EB5-7F19-8444-97BF-E1C0CFC38DF1}" srcOrd="7" destOrd="0" presId="urn:microsoft.com/office/officeart/2005/8/layout/radial2"/>
    <dgm:cxn modelId="{A89B1284-7E14-B649-BAF8-260848AFA5FB}" type="presParOf" srcId="{760EB49D-A22A-C347-A48E-3F663A9B381E}" destId="{0773C05B-A840-8441-BF62-F87C9684A915}" srcOrd="8" destOrd="0" presId="urn:microsoft.com/office/officeart/2005/8/layout/radial2"/>
    <dgm:cxn modelId="{5F3E1B35-BF5A-7640-B90B-C44C9C0F53B3}" type="presParOf" srcId="{0773C05B-A840-8441-BF62-F87C9684A915}" destId="{CD1FB7A3-2248-1540-82A0-2E6C31488A1C}" srcOrd="0" destOrd="0" presId="urn:microsoft.com/office/officeart/2005/8/layout/radial2"/>
    <dgm:cxn modelId="{B9B5AF7E-78DC-8A49-A125-5730FB4B54DE}" type="presParOf" srcId="{0773C05B-A840-8441-BF62-F87C9684A915}" destId="{6D770620-C079-7F43-A76A-1B19DFE7DA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CABA0-0D5E-E740-A035-785E35F75137}">
      <dsp:nvSpPr>
        <dsp:cNvPr id="0" name=""/>
        <dsp:cNvSpPr/>
      </dsp:nvSpPr>
      <dsp:spPr>
        <a:xfrm>
          <a:off x="3066731" y="2195119"/>
          <a:ext cx="2096136" cy="209613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role of infrastructure in shaping the contemporary city</a:t>
          </a:r>
          <a:endParaRPr lang="en-US" sz="1900" kern="1200" dirty="0"/>
        </a:p>
      </dsp:txBody>
      <dsp:txXfrm>
        <a:off x="3373703" y="2502091"/>
        <a:ext cx="1482192" cy="1482192"/>
      </dsp:txXfrm>
    </dsp:sp>
    <dsp:sp modelId="{3717EB09-D1D0-9642-9130-56FB4831FB72}">
      <dsp:nvSpPr>
        <dsp:cNvPr id="0" name=""/>
        <dsp:cNvSpPr/>
      </dsp:nvSpPr>
      <dsp:spPr>
        <a:xfrm rot="11700000">
          <a:off x="1480618" y="2447752"/>
          <a:ext cx="1560676" cy="5973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65BB4-5AEC-B24A-B071-D308660FEA40}">
      <dsp:nvSpPr>
        <dsp:cNvPr id="0" name=""/>
        <dsp:cNvSpPr/>
      </dsp:nvSpPr>
      <dsp:spPr>
        <a:xfrm>
          <a:off x="511543" y="1747953"/>
          <a:ext cx="1991330" cy="15930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Infrastructure types and delivery</a:t>
          </a:r>
          <a:endParaRPr lang="en-US" sz="2000" kern="1200" dirty="0"/>
        </a:p>
      </dsp:txBody>
      <dsp:txXfrm>
        <a:off x="558202" y="1794612"/>
        <a:ext cx="1898012" cy="1499746"/>
      </dsp:txXfrm>
    </dsp:sp>
    <dsp:sp modelId="{05933FFE-BC1E-C445-B738-2B38851E32B7}">
      <dsp:nvSpPr>
        <dsp:cNvPr id="0" name=""/>
        <dsp:cNvSpPr/>
      </dsp:nvSpPr>
      <dsp:spPr>
        <a:xfrm rot="14700000">
          <a:off x="2523356" y="1205066"/>
          <a:ext cx="1560676" cy="5973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437"/>
            <a:satOff val="-720"/>
            <a:lumOff val="69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05040-30E6-D64E-8967-D47868611FF2}">
      <dsp:nvSpPr>
        <dsp:cNvPr id="0" name=""/>
        <dsp:cNvSpPr/>
      </dsp:nvSpPr>
      <dsp:spPr>
        <a:xfrm>
          <a:off x="1978244" y="7"/>
          <a:ext cx="1991330" cy="15930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8439"/>
            <a:satOff val="-323"/>
            <a:lumOff val="78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Actors responsible for planning, delivery and maintenance</a:t>
          </a:r>
          <a:endParaRPr lang="en-US" sz="2000" kern="1200" dirty="0"/>
        </a:p>
      </dsp:txBody>
      <dsp:txXfrm>
        <a:off x="2024903" y="46666"/>
        <a:ext cx="1898012" cy="1499746"/>
      </dsp:txXfrm>
    </dsp:sp>
    <dsp:sp modelId="{9660831B-A15A-5744-A591-FCF0CE2F4D9D}">
      <dsp:nvSpPr>
        <dsp:cNvPr id="0" name=""/>
        <dsp:cNvSpPr/>
      </dsp:nvSpPr>
      <dsp:spPr>
        <a:xfrm rot="17688204">
          <a:off x="4140671" y="1204347"/>
          <a:ext cx="1556623" cy="5973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6873"/>
            <a:satOff val="-1441"/>
            <a:lumOff val="138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7E39E-37A1-9F44-A1C2-6271D81F4475}">
      <dsp:nvSpPr>
        <dsp:cNvPr id="0" name=""/>
        <dsp:cNvSpPr/>
      </dsp:nvSpPr>
      <dsp:spPr>
        <a:xfrm>
          <a:off x="4249824" y="0"/>
          <a:ext cx="1991330" cy="15930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6877"/>
            <a:satOff val="-647"/>
            <a:lumOff val="15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infrastructure shapes built form</a:t>
          </a:r>
          <a:endParaRPr lang="en-US" sz="2000" kern="1200" dirty="0"/>
        </a:p>
      </dsp:txBody>
      <dsp:txXfrm>
        <a:off x="4296483" y="46659"/>
        <a:ext cx="1898012" cy="1499746"/>
      </dsp:txXfrm>
    </dsp:sp>
    <dsp:sp modelId="{14445243-3E1C-A64C-9967-F098C0E29C3C}">
      <dsp:nvSpPr>
        <dsp:cNvPr id="0" name=""/>
        <dsp:cNvSpPr/>
      </dsp:nvSpPr>
      <dsp:spPr>
        <a:xfrm rot="20700000">
          <a:off x="5188304" y="2447752"/>
          <a:ext cx="1560676" cy="5973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5310"/>
            <a:satOff val="-2161"/>
            <a:lumOff val="207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4D566-CC8F-1548-8B8A-9BE747277833}">
      <dsp:nvSpPr>
        <dsp:cNvPr id="0" name=""/>
        <dsp:cNvSpPr/>
      </dsp:nvSpPr>
      <dsp:spPr>
        <a:xfrm>
          <a:off x="5726726" y="1747953"/>
          <a:ext cx="1991330" cy="15930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5316"/>
            <a:satOff val="-970"/>
            <a:lumOff val="2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Operational interface between planning and infrastructure</a:t>
          </a:r>
          <a:endParaRPr lang="en-US" sz="2000" kern="1200" dirty="0"/>
        </a:p>
      </dsp:txBody>
      <dsp:txXfrm>
        <a:off x="5773385" y="1794612"/>
        <a:ext cx="1898012" cy="1499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C62AE-A6C9-6C4C-A038-57C259EE3582}">
      <dsp:nvSpPr>
        <dsp:cNvPr id="0" name=""/>
        <dsp:cNvSpPr/>
      </dsp:nvSpPr>
      <dsp:spPr>
        <a:xfrm>
          <a:off x="0" y="1142999"/>
          <a:ext cx="3429000" cy="3429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20B22-FFA9-3C40-A54A-7563288C0032}">
      <dsp:nvSpPr>
        <dsp:cNvPr id="0" name=""/>
        <dsp:cNvSpPr/>
      </dsp:nvSpPr>
      <dsp:spPr>
        <a:xfrm>
          <a:off x="1714500" y="1142999"/>
          <a:ext cx="4000500" cy="342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MACRO</a:t>
          </a:r>
          <a:endParaRPr lang="en-US" sz="3800" kern="1200" dirty="0"/>
        </a:p>
      </dsp:txBody>
      <dsp:txXfrm>
        <a:off x="1714500" y="1142999"/>
        <a:ext cx="2000250" cy="1028702"/>
      </dsp:txXfrm>
    </dsp:sp>
    <dsp:sp modelId="{93EB945E-9502-3842-8069-832E0C37C09C}">
      <dsp:nvSpPr>
        <dsp:cNvPr id="0" name=""/>
        <dsp:cNvSpPr/>
      </dsp:nvSpPr>
      <dsp:spPr>
        <a:xfrm>
          <a:off x="600076" y="2171702"/>
          <a:ext cx="2228847" cy="22288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009D-54C4-5C46-BC0A-5BDDE789A7C3}">
      <dsp:nvSpPr>
        <dsp:cNvPr id="0" name=""/>
        <dsp:cNvSpPr/>
      </dsp:nvSpPr>
      <dsp:spPr>
        <a:xfrm>
          <a:off x="1714500" y="2171702"/>
          <a:ext cx="4000500" cy="2228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MESO</a:t>
          </a:r>
          <a:endParaRPr lang="en-US" sz="3800" kern="1200" dirty="0"/>
        </a:p>
      </dsp:txBody>
      <dsp:txXfrm>
        <a:off x="1714500" y="2171702"/>
        <a:ext cx="2000250" cy="1028698"/>
      </dsp:txXfrm>
    </dsp:sp>
    <dsp:sp modelId="{CA036E24-453A-1540-9608-635C8F201206}">
      <dsp:nvSpPr>
        <dsp:cNvPr id="0" name=""/>
        <dsp:cNvSpPr/>
      </dsp:nvSpPr>
      <dsp:spPr>
        <a:xfrm>
          <a:off x="1200150" y="3200401"/>
          <a:ext cx="1028698" cy="1028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751B2-DDFC-064A-8CB9-550C3EFC7ECA}">
      <dsp:nvSpPr>
        <dsp:cNvPr id="0" name=""/>
        <dsp:cNvSpPr/>
      </dsp:nvSpPr>
      <dsp:spPr>
        <a:xfrm>
          <a:off x="1714500" y="3200401"/>
          <a:ext cx="4000500" cy="1028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MICRO</a:t>
          </a:r>
          <a:endParaRPr lang="en-US" sz="3800" kern="1200" dirty="0"/>
        </a:p>
      </dsp:txBody>
      <dsp:txXfrm>
        <a:off x="1714500" y="3200401"/>
        <a:ext cx="2000250" cy="1028698"/>
      </dsp:txXfrm>
    </dsp:sp>
    <dsp:sp modelId="{AC90DFCC-9FF7-D944-85F4-749247D10FCC}">
      <dsp:nvSpPr>
        <dsp:cNvPr id="0" name=""/>
        <dsp:cNvSpPr/>
      </dsp:nvSpPr>
      <dsp:spPr>
        <a:xfrm>
          <a:off x="3714750" y="1142999"/>
          <a:ext cx="2000250" cy="10287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Regional relationships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Networks</a:t>
          </a:r>
          <a:endParaRPr lang="en-US" sz="1800" kern="1200" dirty="0"/>
        </a:p>
      </dsp:txBody>
      <dsp:txXfrm>
        <a:off x="3714750" y="1142999"/>
        <a:ext cx="2000250" cy="1028702"/>
      </dsp:txXfrm>
    </dsp:sp>
    <dsp:sp modelId="{96C49360-16C5-7E45-9525-233B974F4D20}">
      <dsp:nvSpPr>
        <dsp:cNvPr id="0" name=""/>
        <dsp:cNvSpPr/>
      </dsp:nvSpPr>
      <dsp:spPr>
        <a:xfrm>
          <a:off x="3714750" y="2171702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Geographic Entity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Defined Institutional Entity</a:t>
          </a:r>
          <a:endParaRPr lang="en-US" sz="1800" kern="1200" dirty="0"/>
        </a:p>
      </dsp:txBody>
      <dsp:txXfrm>
        <a:off x="3714750" y="2171702"/>
        <a:ext cx="2000250" cy="1028698"/>
      </dsp:txXfrm>
    </dsp:sp>
    <dsp:sp modelId="{852C8F84-60D1-7C48-9448-F3C73A7A2477}">
      <dsp:nvSpPr>
        <dsp:cNvPr id="0" name=""/>
        <dsp:cNvSpPr/>
      </dsp:nvSpPr>
      <dsp:spPr>
        <a:xfrm>
          <a:off x="3714750" y="3200401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Elementary Units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Internal networks</a:t>
          </a:r>
          <a:endParaRPr lang="en-US" sz="1800" kern="1200" dirty="0"/>
        </a:p>
      </dsp:txBody>
      <dsp:txXfrm>
        <a:off x="3714750" y="3200401"/>
        <a:ext cx="2000250" cy="1028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C62AE-A6C9-6C4C-A038-57C259EE3582}">
      <dsp:nvSpPr>
        <dsp:cNvPr id="0" name=""/>
        <dsp:cNvSpPr/>
      </dsp:nvSpPr>
      <dsp:spPr>
        <a:xfrm>
          <a:off x="0" y="1142999"/>
          <a:ext cx="3429000" cy="3429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20B22-FFA9-3C40-A54A-7563288C0032}">
      <dsp:nvSpPr>
        <dsp:cNvPr id="0" name=""/>
        <dsp:cNvSpPr/>
      </dsp:nvSpPr>
      <dsp:spPr>
        <a:xfrm>
          <a:off x="1714500" y="1142999"/>
          <a:ext cx="4000500" cy="342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2"/>
              </a:solidFill>
            </a:rPr>
            <a:t>MACRO</a:t>
          </a:r>
          <a:endParaRPr lang="en-US" sz="3800" kern="1200" dirty="0">
            <a:solidFill>
              <a:schemeClr val="bg2"/>
            </a:solidFill>
          </a:endParaRPr>
        </a:p>
      </dsp:txBody>
      <dsp:txXfrm>
        <a:off x="1714500" y="1142999"/>
        <a:ext cx="2000250" cy="1028702"/>
      </dsp:txXfrm>
    </dsp:sp>
    <dsp:sp modelId="{93EB945E-9502-3842-8069-832E0C37C09C}">
      <dsp:nvSpPr>
        <dsp:cNvPr id="0" name=""/>
        <dsp:cNvSpPr/>
      </dsp:nvSpPr>
      <dsp:spPr>
        <a:xfrm>
          <a:off x="600076" y="2171702"/>
          <a:ext cx="2228847" cy="22288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009D-54C4-5C46-BC0A-5BDDE789A7C3}">
      <dsp:nvSpPr>
        <dsp:cNvPr id="0" name=""/>
        <dsp:cNvSpPr/>
      </dsp:nvSpPr>
      <dsp:spPr>
        <a:xfrm>
          <a:off x="1714500" y="2171702"/>
          <a:ext cx="4000500" cy="2228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2"/>
              </a:solidFill>
            </a:rPr>
            <a:t>MESO</a:t>
          </a:r>
          <a:endParaRPr lang="en-US" sz="3800" kern="1200" dirty="0">
            <a:solidFill>
              <a:schemeClr val="bg2"/>
            </a:solidFill>
          </a:endParaRPr>
        </a:p>
      </dsp:txBody>
      <dsp:txXfrm>
        <a:off x="1714500" y="2171702"/>
        <a:ext cx="2000250" cy="1028698"/>
      </dsp:txXfrm>
    </dsp:sp>
    <dsp:sp modelId="{CA036E24-453A-1540-9608-635C8F201206}">
      <dsp:nvSpPr>
        <dsp:cNvPr id="0" name=""/>
        <dsp:cNvSpPr/>
      </dsp:nvSpPr>
      <dsp:spPr>
        <a:xfrm>
          <a:off x="1200150" y="3200401"/>
          <a:ext cx="1028698" cy="1028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751B2-DDFC-064A-8CB9-550C3EFC7ECA}">
      <dsp:nvSpPr>
        <dsp:cNvPr id="0" name=""/>
        <dsp:cNvSpPr/>
      </dsp:nvSpPr>
      <dsp:spPr>
        <a:xfrm>
          <a:off x="1714500" y="3200401"/>
          <a:ext cx="4000500" cy="1028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MICRO</a:t>
          </a:r>
          <a:endParaRPr lang="en-US" sz="3800" kern="1200" dirty="0"/>
        </a:p>
      </dsp:txBody>
      <dsp:txXfrm>
        <a:off x="1714500" y="3200401"/>
        <a:ext cx="2000250" cy="1028698"/>
      </dsp:txXfrm>
    </dsp:sp>
    <dsp:sp modelId="{AC90DFCC-9FF7-D944-85F4-749247D10FCC}">
      <dsp:nvSpPr>
        <dsp:cNvPr id="0" name=""/>
        <dsp:cNvSpPr/>
      </dsp:nvSpPr>
      <dsp:spPr>
        <a:xfrm>
          <a:off x="3714750" y="1142999"/>
          <a:ext cx="2000250" cy="10287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Regional relationships</a:t>
          </a:r>
          <a:endParaRPr lang="en-US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Networks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3714750" y="1142999"/>
        <a:ext cx="2000250" cy="1028702"/>
      </dsp:txXfrm>
    </dsp:sp>
    <dsp:sp modelId="{96C49360-16C5-7E45-9525-233B974F4D20}">
      <dsp:nvSpPr>
        <dsp:cNvPr id="0" name=""/>
        <dsp:cNvSpPr/>
      </dsp:nvSpPr>
      <dsp:spPr>
        <a:xfrm>
          <a:off x="3714750" y="2171702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Geographic Entity</a:t>
          </a:r>
          <a:endParaRPr lang="en-US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Defined Institutional Entity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3714750" y="2171702"/>
        <a:ext cx="2000250" cy="1028698"/>
      </dsp:txXfrm>
    </dsp:sp>
    <dsp:sp modelId="{852C8F84-60D1-7C48-9448-F3C73A7A2477}">
      <dsp:nvSpPr>
        <dsp:cNvPr id="0" name=""/>
        <dsp:cNvSpPr/>
      </dsp:nvSpPr>
      <dsp:spPr>
        <a:xfrm>
          <a:off x="3714750" y="3200401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Elementary Units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Internal networks</a:t>
          </a:r>
          <a:endParaRPr lang="en-US" sz="1800" kern="1200" dirty="0"/>
        </a:p>
      </dsp:txBody>
      <dsp:txXfrm>
        <a:off x="3714750" y="3200401"/>
        <a:ext cx="2000250" cy="1028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C62AE-A6C9-6C4C-A038-57C259EE3582}">
      <dsp:nvSpPr>
        <dsp:cNvPr id="0" name=""/>
        <dsp:cNvSpPr/>
      </dsp:nvSpPr>
      <dsp:spPr>
        <a:xfrm>
          <a:off x="0" y="1142999"/>
          <a:ext cx="3429000" cy="3429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20B22-FFA9-3C40-A54A-7563288C0032}">
      <dsp:nvSpPr>
        <dsp:cNvPr id="0" name=""/>
        <dsp:cNvSpPr/>
      </dsp:nvSpPr>
      <dsp:spPr>
        <a:xfrm>
          <a:off x="1714500" y="1142999"/>
          <a:ext cx="4000500" cy="342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DDE9EC"/>
              </a:solidFill>
            </a:rPr>
            <a:t>MACRO</a:t>
          </a:r>
          <a:endParaRPr lang="en-US" sz="3800" kern="1200" dirty="0">
            <a:solidFill>
              <a:srgbClr val="DDE9EC"/>
            </a:solidFill>
          </a:endParaRPr>
        </a:p>
      </dsp:txBody>
      <dsp:txXfrm>
        <a:off x="1714500" y="1142999"/>
        <a:ext cx="2000250" cy="1028702"/>
      </dsp:txXfrm>
    </dsp:sp>
    <dsp:sp modelId="{93EB945E-9502-3842-8069-832E0C37C09C}">
      <dsp:nvSpPr>
        <dsp:cNvPr id="0" name=""/>
        <dsp:cNvSpPr/>
      </dsp:nvSpPr>
      <dsp:spPr>
        <a:xfrm>
          <a:off x="600076" y="2171702"/>
          <a:ext cx="2228847" cy="22288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009D-54C4-5C46-BC0A-5BDDE789A7C3}">
      <dsp:nvSpPr>
        <dsp:cNvPr id="0" name=""/>
        <dsp:cNvSpPr/>
      </dsp:nvSpPr>
      <dsp:spPr>
        <a:xfrm>
          <a:off x="1714500" y="2171702"/>
          <a:ext cx="4000500" cy="2228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MESO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1714500" y="2171702"/>
        <a:ext cx="2000250" cy="1028698"/>
      </dsp:txXfrm>
    </dsp:sp>
    <dsp:sp modelId="{CA036E24-453A-1540-9608-635C8F201206}">
      <dsp:nvSpPr>
        <dsp:cNvPr id="0" name=""/>
        <dsp:cNvSpPr/>
      </dsp:nvSpPr>
      <dsp:spPr>
        <a:xfrm>
          <a:off x="1200150" y="3200401"/>
          <a:ext cx="1028698" cy="1028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751B2-DDFC-064A-8CB9-550C3EFC7ECA}">
      <dsp:nvSpPr>
        <dsp:cNvPr id="0" name=""/>
        <dsp:cNvSpPr/>
      </dsp:nvSpPr>
      <dsp:spPr>
        <a:xfrm>
          <a:off x="1714500" y="3200401"/>
          <a:ext cx="4000500" cy="1028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2"/>
              </a:solidFill>
            </a:rPr>
            <a:t>MICRO</a:t>
          </a:r>
          <a:endParaRPr lang="en-US" sz="3800" kern="1200" dirty="0">
            <a:solidFill>
              <a:schemeClr val="bg2"/>
            </a:solidFill>
          </a:endParaRPr>
        </a:p>
      </dsp:txBody>
      <dsp:txXfrm>
        <a:off x="1714500" y="3200401"/>
        <a:ext cx="2000250" cy="1028698"/>
      </dsp:txXfrm>
    </dsp:sp>
    <dsp:sp modelId="{AC90DFCC-9FF7-D944-85F4-749247D10FCC}">
      <dsp:nvSpPr>
        <dsp:cNvPr id="0" name=""/>
        <dsp:cNvSpPr/>
      </dsp:nvSpPr>
      <dsp:spPr>
        <a:xfrm>
          <a:off x="3714750" y="1142999"/>
          <a:ext cx="2000250" cy="10287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DDE9EC"/>
              </a:solidFill>
            </a:rPr>
            <a:t>Regional relationships</a:t>
          </a:r>
          <a:endParaRPr lang="en-US" sz="1800" kern="1200" dirty="0">
            <a:solidFill>
              <a:srgbClr val="DDE9E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DDE9EC"/>
              </a:solidFill>
            </a:rPr>
            <a:t>Networks</a:t>
          </a:r>
          <a:endParaRPr lang="en-US" sz="1800" kern="1200" dirty="0">
            <a:solidFill>
              <a:srgbClr val="DDE9EC"/>
            </a:solidFill>
          </a:endParaRPr>
        </a:p>
      </dsp:txBody>
      <dsp:txXfrm>
        <a:off x="3714750" y="1142999"/>
        <a:ext cx="2000250" cy="1028702"/>
      </dsp:txXfrm>
    </dsp:sp>
    <dsp:sp modelId="{96C49360-16C5-7E45-9525-233B974F4D20}">
      <dsp:nvSpPr>
        <dsp:cNvPr id="0" name=""/>
        <dsp:cNvSpPr/>
      </dsp:nvSpPr>
      <dsp:spPr>
        <a:xfrm>
          <a:off x="3714750" y="2171702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Geographic Entity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Defined Institutional Entity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14750" y="2171702"/>
        <a:ext cx="2000250" cy="1028698"/>
      </dsp:txXfrm>
    </dsp:sp>
    <dsp:sp modelId="{852C8F84-60D1-7C48-9448-F3C73A7A2477}">
      <dsp:nvSpPr>
        <dsp:cNvPr id="0" name=""/>
        <dsp:cNvSpPr/>
      </dsp:nvSpPr>
      <dsp:spPr>
        <a:xfrm>
          <a:off x="3714750" y="3200401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Elementary Units</a:t>
          </a:r>
          <a:endParaRPr lang="en-US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Internal networks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3714750" y="3200401"/>
        <a:ext cx="2000250" cy="1028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C62AE-A6C9-6C4C-A038-57C259EE3582}">
      <dsp:nvSpPr>
        <dsp:cNvPr id="0" name=""/>
        <dsp:cNvSpPr/>
      </dsp:nvSpPr>
      <dsp:spPr>
        <a:xfrm>
          <a:off x="0" y="1142999"/>
          <a:ext cx="3429000" cy="3429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20B22-FFA9-3C40-A54A-7563288C0032}">
      <dsp:nvSpPr>
        <dsp:cNvPr id="0" name=""/>
        <dsp:cNvSpPr/>
      </dsp:nvSpPr>
      <dsp:spPr>
        <a:xfrm>
          <a:off x="1714500" y="1142999"/>
          <a:ext cx="4000500" cy="342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MACRO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1714500" y="1142999"/>
        <a:ext cx="2000250" cy="1028702"/>
      </dsp:txXfrm>
    </dsp:sp>
    <dsp:sp modelId="{93EB945E-9502-3842-8069-832E0C37C09C}">
      <dsp:nvSpPr>
        <dsp:cNvPr id="0" name=""/>
        <dsp:cNvSpPr/>
      </dsp:nvSpPr>
      <dsp:spPr>
        <a:xfrm>
          <a:off x="600076" y="2171702"/>
          <a:ext cx="2228847" cy="22288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009D-54C4-5C46-BC0A-5BDDE789A7C3}">
      <dsp:nvSpPr>
        <dsp:cNvPr id="0" name=""/>
        <dsp:cNvSpPr/>
      </dsp:nvSpPr>
      <dsp:spPr>
        <a:xfrm>
          <a:off x="1714500" y="2171702"/>
          <a:ext cx="4000500" cy="2228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2"/>
              </a:solidFill>
            </a:rPr>
            <a:t>MESO</a:t>
          </a:r>
          <a:endParaRPr lang="en-US" sz="3800" kern="1200" dirty="0">
            <a:solidFill>
              <a:schemeClr val="bg2"/>
            </a:solidFill>
          </a:endParaRPr>
        </a:p>
      </dsp:txBody>
      <dsp:txXfrm>
        <a:off x="1714500" y="2171702"/>
        <a:ext cx="2000250" cy="1028698"/>
      </dsp:txXfrm>
    </dsp:sp>
    <dsp:sp modelId="{CA036E24-453A-1540-9608-635C8F201206}">
      <dsp:nvSpPr>
        <dsp:cNvPr id="0" name=""/>
        <dsp:cNvSpPr/>
      </dsp:nvSpPr>
      <dsp:spPr>
        <a:xfrm>
          <a:off x="1200150" y="3200401"/>
          <a:ext cx="1028698" cy="1028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751B2-DDFC-064A-8CB9-550C3EFC7ECA}">
      <dsp:nvSpPr>
        <dsp:cNvPr id="0" name=""/>
        <dsp:cNvSpPr/>
      </dsp:nvSpPr>
      <dsp:spPr>
        <a:xfrm>
          <a:off x="1714500" y="3200401"/>
          <a:ext cx="4000500" cy="1028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2"/>
              </a:solidFill>
            </a:rPr>
            <a:t>MICRO</a:t>
          </a:r>
          <a:endParaRPr lang="en-US" sz="3800" kern="1200" dirty="0">
            <a:solidFill>
              <a:schemeClr val="bg2"/>
            </a:solidFill>
          </a:endParaRPr>
        </a:p>
      </dsp:txBody>
      <dsp:txXfrm>
        <a:off x="1714500" y="3200401"/>
        <a:ext cx="2000250" cy="1028698"/>
      </dsp:txXfrm>
    </dsp:sp>
    <dsp:sp modelId="{AC90DFCC-9FF7-D944-85F4-749247D10FCC}">
      <dsp:nvSpPr>
        <dsp:cNvPr id="0" name=""/>
        <dsp:cNvSpPr/>
      </dsp:nvSpPr>
      <dsp:spPr>
        <a:xfrm>
          <a:off x="3714750" y="1142999"/>
          <a:ext cx="2000250" cy="10287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Regional relationships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Networks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14750" y="1142999"/>
        <a:ext cx="2000250" cy="1028702"/>
      </dsp:txXfrm>
    </dsp:sp>
    <dsp:sp modelId="{96C49360-16C5-7E45-9525-233B974F4D20}">
      <dsp:nvSpPr>
        <dsp:cNvPr id="0" name=""/>
        <dsp:cNvSpPr/>
      </dsp:nvSpPr>
      <dsp:spPr>
        <a:xfrm>
          <a:off x="3714750" y="2171702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Geographic Entity</a:t>
          </a:r>
          <a:endParaRPr lang="en-US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Defined Institutional Entity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3714750" y="2171702"/>
        <a:ext cx="2000250" cy="1028698"/>
      </dsp:txXfrm>
    </dsp:sp>
    <dsp:sp modelId="{852C8F84-60D1-7C48-9448-F3C73A7A2477}">
      <dsp:nvSpPr>
        <dsp:cNvPr id="0" name=""/>
        <dsp:cNvSpPr/>
      </dsp:nvSpPr>
      <dsp:spPr>
        <a:xfrm>
          <a:off x="3714750" y="3200401"/>
          <a:ext cx="2000250" cy="10286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Elementary Units</a:t>
          </a:r>
          <a:endParaRPr lang="en-US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/>
              </a:solidFill>
            </a:rPr>
            <a:t>Internal networks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3714750" y="3200401"/>
        <a:ext cx="2000250" cy="1028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B3EB5-7F19-8444-97BF-E1C0CFC38DF1}">
      <dsp:nvSpPr>
        <dsp:cNvPr id="0" name=""/>
        <dsp:cNvSpPr/>
      </dsp:nvSpPr>
      <dsp:spPr>
        <a:xfrm rot="3683344">
          <a:off x="1175041" y="4023373"/>
          <a:ext cx="1058110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1058110" y="330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93544-85BF-3B4C-827E-50C376CFF80D}">
      <dsp:nvSpPr>
        <dsp:cNvPr id="0" name=""/>
        <dsp:cNvSpPr/>
      </dsp:nvSpPr>
      <dsp:spPr>
        <a:xfrm rot="1312729">
          <a:off x="1757380" y="3260188"/>
          <a:ext cx="755664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755664" y="330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4DB6B-7203-904B-A131-5694C16C1A61}">
      <dsp:nvSpPr>
        <dsp:cNvPr id="0" name=""/>
        <dsp:cNvSpPr/>
      </dsp:nvSpPr>
      <dsp:spPr>
        <a:xfrm rot="20287271">
          <a:off x="1757380" y="2388717"/>
          <a:ext cx="755664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755664" y="330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D0007-2AA5-1945-BC5A-D2AE25938F16}">
      <dsp:nvSpPr>
        <dsp:cNvPr id="0" name=""/>
        <dsp:cNvSpPr/>
      </dsp:nvSpPr>
      <dsp:spPr>
        <a:xfrm rot="17916656">
          <a:off x="1175041" y="1625533"/>
          <a:ext cx="1058110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1058110" y="330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3C473-A903-EA4E-89D1-57AB0641328D}">
      <dsp:nvSpPr>
        <dsp:cNvPr id="0" name=""/>
        <dsp:cNvSpPr/>
      </dsp:nvSpPr>
      <dsp:spPr>
        <a:xfrm>
          <a:off x="888" y="1808261"/>
          <a:ext cx="2098476" cy="2098476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F8724-115E-8C4D-A21E-C9BD6C13C598}">
      <dsp:nvSpPr>
        <dsp:cNvPr id="0" name=""/>
        <dsp:cNvSpPr/>
      </dsp:nvSpPr>
      <dsp:spPr>
        <a:xfrm>
          <a:off x="1629359" y="11913"/>
          <a:ext cx="1259085" cy="125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INFRASTRUCTURE</a:t>
          </a:r>
          <a:endParaRPr lang="en-US" sz="800" kern="1200" dirty="0"/>
        </a:p>
      </dsp:txBody>
      <dsp:txXfrm>
        <a:off x="1813748" y="196302"/>
        <a:ext cx="890307" cy="890307"/>
      </dsp:txXfrm>
    </dsp:sp>
    <dsp:sp modelId="{E19165C9-BD73-B743-8B0F-9158D42A681C}">
      <dsp:nvSpPr>
        <dsp:cNvPr id="0" name=""/>
        <dsp:cNvSpPr/>
      </dsp:nvSpPr>
      <dsp:spPr>
        <a:xfrm>
          <a:off x="3014353" y="11913"/>
          <a:ext cx="1888628" cy="12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Transport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Bulk</a:t>
          </a:r>
          <a:endParaRPr lang="en-US" sz="2500" kern="1200" dirty="0"/>
        </a:p>
      </dsp:txBody>
      <dsp:txXfrm>
        <a:off x="3014353" y="11913"/>
        <a:ext cx="1888628" cy="1259085"/>
      </dsp:txXfrm>
    </dsp:sp>
    <dsp:sp modelId="{0D3FB4BB-4A47-6F48-9DBC-2C0D486FFD3B}">
      <dsp:nvSpPr>
        <dsp:cNvPr id="0" name=""/>
        <dsp:cNvSpPr/>
      </dsp:nvSpPr>
      <dsp:spPr>
        <a:xfrm>
          <a:off x="2440487" y="1416828"/>
          <a:ext cx="1259085" cy="125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ECONOMIC</a:t>
          </a:r>
          <a:endParaRPr lang="en-US" sz="800" kern="1200" dirty="0"/>
        </a:p>
      </dsp:txBody>
      <dsp:txXfrm>
        <a:off x="2624876" y="1601217"/>
        <a:ext cx="890307" cy="890307"/>
      </dsp:txXfrm>
    </dsp:sp>
    <dsp:sp modelId="{4AFF91C3-94C5-FF4B-8C0D-CD005513C29D}">
      <dsp:nvSpPr>
        <dsp:cNvPr id="0" name=""/>
        <dsp:cNvSpPr/>
      </dsp:nvSpPr>
      <dsp:spPr>
        <a:xfrm>
          <a:off x="3825482" y="1416828"/>
          <a:ext cx="1888628" cy="12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Trade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Financial</a:t>
          </a:r>
          <a:endParaRPr lang="en-US" sz="2500" kern="1200" dirty="0"/>
        </a:p>
      </dsp:txBody>
      <dsp:txXfrm>
        <a:off x="3825482" y="1416828"/>
        <a:ext cx="1888628" cy="1259085"/>
      </dsp:txXfrm>
    </dsp:sp>
    <dsp:sp modelId="{2D545C19-0E54-F646-9817-3E956737DD36}">
      <dsp:nvSpPr>
        <dsp:cNvPr id="0" name=""/>
        <dsp:cNvSpPr/>
      </dsp:nvSpPr>
      <dsp:spPr>
        <a:xfrm>
          <a:off x="2440487" y="3039085"/>
          <a:ext cx="1259085" cy="125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GOVERNANCE </a:t>
          </a:r>
          <a:endParaRPr lang="en-US" sz="800" kern="1200" dirty="0"/>
        </a:p>
      </dsp:txBody>
      <dsp:txXfrm>
        <a:off x="2624876" y="3223474"/>
        <a:ext cx="890307" cy="890307"/>
      </dsp:txXfrm>
    </dsp:sp>
    <dsp:sp modelId="{6EEAD15F-3786-5B4E-8218-1A5C3D49876A}">
      <dsp:nvSpPr>
        <dsp:cNvPr id="0" name=""/>
        <dsp:cNvSpPr/>
      </dsp:nvSpPr>
      <dsp:spPr>
        <a:xfrm>
          <a:off x="3825482" y="3039085"/>
          <a:ext cx="1888628" cy="12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Livelihoods / Social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Institutional</a:t>
          </a:r>
          <a:endParaRPr lang="en-US" sz="2500" kern="1200" dirty="0"/>
        </a:p>
      </dsp:txBody>
      <dsp:txXfrm>
        <a:off x="3825482" y="3039085"/>
        <a:ext cx="1888628" cy="1259085"/>
      </dsp:txXfrm>
    </dsp:sp>
    <dsp:sp modelId="{CD1FB7A3-2248-1540-82A0-2E6C31488A1C}">
      <dsp:nvSpPr>
        <dsp:cNvPr id="0" name=""/>
        <dsp:cNvSpPr/>
      </dsp:nvSpPr>
      <dsp:spPr>
        <a:xfrm>
          <a:off x="1629359" y="4444000"/>
          <a:ext cx="1259085" cy="125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ECOLOGICAL</a:t>
          </a:r>
          <a:endParaRPr lang="en-US" sz="800" kern="1200" dirty="0"/>
        </a:p>
      </dsp:txBody>
      <dsp:txXfrm>
        <a:off x="1813748" y="4628389"/>
        <a:ext cx="890307" cy="890307"/>
      </dsp:txXfrm>
    </dsp:sp>
    <dsp:sp modelId="{6D770620-C079-7F43-A76A-1B19DFE7DADD}">
      <dsp:nvSpPr>
        <dsp:cNvPr id="0" name=""/>
        <dsp:cNvSpPr/>
      </dsp:nvSpPr>
      <dsp:spPr>
        <a:xfrm>
          <a:off x="3014353" y="4444000"/>
          <a:ext cx="1888628" cy="12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Bio-diversity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Natural Systems</a:t>
          </a:r>
          <a:endParaRPr lang="en-US" sz="2500" kern="1200" dirty="0"/>
        </a:p>
      </dsp:txBody>
      <dsp:txXfrm>
        <a:off x="3014353" y="4444000"/>
        <a:ext cx="1888628" cy="125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1A0E545-0AC6-274B-A60A-6ADC57D346E0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9307732-779D-C944-ADA3-F8F72146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Welcome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Do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class introductions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here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Ask for the following: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Degree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Undergraduate degree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What you hope to learn from this course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DF54D-EED5-9547-86A6-3B790C514C40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D4DD9C-846E-0A4F-8D14-FA8E7B34D3A8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Quite useful to think about how all of this is influenced by;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Political economy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Topography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Culture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History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Demography (for example European cities versus African cities and the demands for each)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Urban systems evolve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not static 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E9C401-7DDB-5F4E-B57B-3598D5776D8E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Visible and invisible networks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visible relates to the pipes, roads and other physical qualities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invisible relate to capital and information flows for example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results in a system of cities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Go through each of these networks...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defines these networks?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Moved from political control (the church, the monarchy, the state) to economic actors…underpinned by technological innovation….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HAS THIS CHANGED? Well it must have!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Some would argue yes! Castells and Sassen….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D8F4E6-A49F-3A46-B0AD-AF298625C4CD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Couple of things to remember: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These systems are not static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they are not delimited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should be seen as a pliable membrane 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is more or less permeable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according to the size and function of the cities within the system</a:t>
            </a:r>
          </a:p>
          <a:p>
            <a:pPr eaLnBrk="1" hangingPunct="1"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THEN; has this changed with information technology; how have economic systems changed and how has this affected relations between cities?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THERE A HIERARCHY?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Castells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Spaces of flows versus space of places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Sassen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World City networks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6FC5D9-A775-E840-8E33-97931F93E6BE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RESPONSE FROM JENNY ROBINSON; McFarlane and Ward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Something from Graham and Thrift? 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38E9B0-3893-154A-9EB5-09D1D29A1771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Mediators between nature and the production of the city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BBAAF2-F7F2-D747-860E-7C92A78959AE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81FC7-684F-4548-8BDD-4FAF71B8CF08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None of these infrastructural networks operate in isolation from others.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There is an interdependency that could be very bad news for a city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Which leads us to the question: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what happens when infrastructure fails?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– theme in this course and the look at Lagos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and large we think of these systems as invisible, as value free and as objectified entities that are under our control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UNTIL they fail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Then they become VERY visible!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Multiple infrastructures rely on each other: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PAYING FOR FUEL WITH CREDIT CARD….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16DFA1-CD67-C245-B64C-BFC13DB4C9BB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Infrastructure is becoming increasingly embodied (Dourish)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83F0D2-C11D-D94D-838D-575A2A00B0D5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Realize that they are intrinsic to urban life; rethink and re-theorise contemporary urban life 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0A043-F802-9842-AA63-825D02923E98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aim of the course</a:t>
            </a:r>
          </a:p>
          <a:p>
            <a:r>
              <a:rPr lang="en-US" baseline="0" dirty="0" smtClean="0"/>
              <a:t>Objectives that feed into that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through them one by one in the next couple of slides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 of 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07732-779D-C944-ADA3-F8F72146CE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Infrastructure as an anthropological phenomenon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Black-boxing a technology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Good usable infrastructural systems disappear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almost by definition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less sexy infrastructures fade into the background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They become visible when they break down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When the system fails; when it is no longer working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You SEE the components of the system!! – this is the link to urban systems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contradictions come to the foreground; who owns it, who runs it, who has vested interest in it; who does it serve, who does it not serve…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DDD77C-C3E8-6647-AABF-E2585FA35466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Three dimensions to this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(Graham)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620462-BA77-C545-87B4-1E0DAEE027C6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that it is best to consider urban infrastructures as complex assemblages that brings all manner of human, non-human, and natural agents into a multitude of continuous liaisons across geographical space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grid is always a precarious achievement ready to untangle at a moment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notice through a myriad of possible causes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DC62E2-370A-0143-B8A2-A4E918862106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Cybernetic organism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Both artificial and organic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Blending between natural and urban systems – technology mediates that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3875F-E756-354C-A1C2-E34BE9C86302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D2EBF4-BE56-FC40-9AAA-C85FD69B79D2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What are the bits?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Wires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Ducts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Tunnels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Streets and Highways  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Conduits</a:t>
            </a:r>
          </a:p>
          <a:p>
            <a:pPr eaLnBrk="1" hangingPunct="1">
              <a:buFontTx/>
              <a:buChar char="-"/>
            </a:pPr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The flow, movement and exchange of information is mediated by infrastructure</a:t>
            </a:r>
          </a:p>
          <a:p>
            <a:pPr eaLnBrk="1" hangingPunct="1"/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Mediators between nature and the production of the city (USE PHOTO FROM HIGH LINE)</a:t>
            </a:r>
          </a:p>
          <a:p>
            <a:pPr eaLnBrk="1" hangingPunct="1"/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The city as the staging post in these perpetual flows </a:t>
            </a:r>
          </a:p>
          <a:p>
            <a:pPr eaLnBrk="1" hangingPunct="1"/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Hotbeds of demand and exchange 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Sites of global circulation and production </a:t>
            </a:r>
          </a:p>
          <a:p>
            <a:pPr eaLnBrk="1" hangingPunct="1">
              <a:buFontTx/>
              <a:buChar char="-"/>
            </a:pPr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Articulate movement of workers, migrants and tourists   </a:t>
            </a:r>
          </a:p>
          <a:p>
            <a:pPr eaLnBrk="1" hangingPunct="1"/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Through their endless technological agency, these systems help transform the natural into the cultural, the social and the urban </a:t>
            </a:r>
          </a:p>
          <a:p>
            <a:pPr eaLnBrk="1" hangingPunct="1"/>
            <a:r>
              <a:rPr lang="en-US" sz="11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AA2A53-0263-3548-896B-3DE92642A517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A21892-8481-5E4E-A604-20A749B672E8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pipes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Actual nuts and bolts of these infrastructures –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just networked infrastructures but also;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Housing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And social facilities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Here need some help: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Roger Behrens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 utilities and transportation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ll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talk about social infrastructure and housing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OUTCOME: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operational elements and be able to talk sensibly to an engineer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BUT also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challenge the standards that inform them; look at the variations critically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046ADD-44ED-9A43-9162-AEBA31FEF5E8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Then we take a 180 degree turn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I say to you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is not just about nuts and bolts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 is not just about the pipes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These pipes are managed and owned by various actors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They have impact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They carry agency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And influence the ways through which our cities function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But also how we experience them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Focus heavily on the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Splintering Urbanism thesis Stephen Graham and Simon Marvin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critique thereof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sustainability issues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Which also starts to address the question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about when infrastructures fail…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Japan recently is a good example; many others – electricity crisis in South Africa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2385DA-FDFF-8E44-AA35-1463D4E1A82C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happens when infrastructures fail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invisible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becomes visible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Three reasons we use a case: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experiential learning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cross cutting issues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individual agency and livelihoods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Spending a lot of time on this – reading and preparation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Answer key questions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FA29F4-4443-CD48-A4BC-9D6E16561FD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</a:t>
            </a:r>
          </a:p>
          <a:p>
            <a:endParaRPr lang="en-US" dirty="0" smtClean="0"/>
          </a:p>
          <a:p>
            <a:r>
              <a:rPr lang="en-US" dirty="0" smtClean="0"/>
              <a:t>The use of cases. Some developed</a:t>
            </a:r>
            <a:r>
              <a:rPr lang="en-US" baseline="0" dirty="0" smtClean="0"/>
              <a:t> by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07732-779D-C944-ADA3-F8F72146CE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How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cities and regions function is informed by networks (</a:t>
            </a:r>
            <a:r>
              <a:rPr lang="en-US" b="1" baseline="0" smtClean="0">
                <a:latin typeface="Calibri" charset="0"/>
                <a:ea typeface="ＭＳ Ｐゴシック" charset="0"/>
                <a:cs typeface="ＭＳ Ｐゴシック" charset="0"/>
              </a:rPr>
              <a:t>systems theory) 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drives the growth of a city?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Economic imperatives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Technological changes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In-migration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Agglomeration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strange notion of the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one-hour city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London: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17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Century: radius of 3 to 4 km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1830 from 6 to 8 km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1900; 20 km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2000; 70 – 80 km from the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centre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Technological innovation: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1829: horse omnibus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1836: steam railway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1863: steam metropolitan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1905: electric metropolitan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Obviously the growth of the city is influenced by what happens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outside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its boundaries 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11EFCE-AD56-5845-B06A-0F17A3FDACCE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6176C2-2482-A340-9665-23EB1B74E3B9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C1580-57F5-0B4A-8916-5E86FD56EBB6}" type="datetime1">
              <a:rPr lang="en-US"/>
              <a:pPr>
                <a:defRPr/>
              </a:pPr>
              <a:t>2012/07/13</a:t>
            </a:fld>
            <a:endParaRPr lang="en-US" sz="160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D7D71-C15A-024F-BF51-33A6ABF96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2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04D5-1069-F04F-B61A-AF192BA6DA22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D7E0-67B8-D549-8362-00C21CB5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C933C-9960-974A-922B-F3322E240EF9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94830A-A84E-AF4D-B920-7F05C791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39BC-09E0-D34F-BD84-E9DC2E32F3D6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E9E8-F62B-D94B-9343-AB6705ACC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0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8F19B-0590-2A4F-BC3C-E4E80E51D910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E0555-BD67-7F4A-99E7-545B8216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AD6D-F444-7949-B694-D39255484395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E5CC-E70E-FE42-B7B4-713129C6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ED2D-CA38-6F44-93C7-2AABA6C96E38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4476-206E-8941-B92A-2EABDD67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B372B-0BE3-134A-A7B4-87F444E37EC4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99C871-1B71-A84A-B7C6-F36C0604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FA789-99CF-1E41-BBE0-C55F83FA7100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FD5AA-94EB-EF46-A4CB-F4E92FCE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2B741-3B71-B14E-992C-AB84D1AA0E1C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696EE6-B441-634D-A3BD-99DDDD81B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07B1A-AE0D-8144-BE31-4B6C27999C61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1B7C3-ADDD-E745-BE42-397CFE7DE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1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  <a:alpha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07F1F52A-CB2D-864A-84F4-FE78F61C8954}" type="datetime1">
              <a:rPr lang="en-US"/>
              <a:pPr>
                <a:defRPr/>
              </a:pPr>
              <a:t>2012/07/13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C6CD0903-39B6-B849-AE21-E9B534A4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0" r:id="rId2"/>
    <p:sldLayoutId id="2147484125" r:id="rId3"/>
    <p:sldLayoutId id="2147484121" r:id="rId4"/>
    <p:sldLayoutId id="2147484122" r:id="rId5"/>
    <p:sldLayoutId id="2147484126" r:id="rId6"/>
    <p:sldLayoutId id="2147484127" r:id="rId7"/>
    <p:sldLayoutId id="2147484128" r:id="rId8"/>
    <p:sldLayoutId id="2147484129" r:id="rId9"/>
    <p:sldLayoutId id="2147484123" r:id="rId10"/>
    <p:sldLayoutId id="21474841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0"/>
        <a:buChar char="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0"/>
        <a:buChar char=""/>
        <a:defRPr sz="23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0"/>
        <a:buChar char="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0"/>
        <a:buChar char="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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6324600" y="13716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Urban Infrastructure</a:t>
            </a:r>
            <a:b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1 </a:t>
            </a:r>
            <a:b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819400"/>
            <a:ext cx="2514600" cy="34718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Gill Sans MT" charset="0"/>
                <a:ea typeface="ＭＳ Ｐゴシック" charset="0"/>
                <a:cs typeface="ＭＳ Ｐゴシック" charset="0"/>
              </a:rPr>
              <a:t>TODAY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Course Introduction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and Overview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Urban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Systems through an Infrastructure </a:t>
            </a: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Lens: Core Concepts 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Content Placeholder 5" descr="IMG_3548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5200650" cy="3902075"/>
          </a:xfrm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176713" y="5284788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Sao Paulo, Brazil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6324600" y="9906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590800"/>
            <a:ext cx="2514600" cy="34718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City as functional entity 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Administrative boundaries 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Specific Geographic Entity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Function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Institutional Entity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6324600" y="9906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590800"/>
            <a:ext cx="2514600" cy="34718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Inter-urban relationships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Regional role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Relationship to the region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Function on the region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Relations with other cities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Relationships between cities</a:t>
            </a:r>
          </a:p>
        </p:txBody>
      </p:sp>
      <p:sp>
        <p:nvSpPr>
          <p:cNvPr id="3277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Visible and invisible networks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Systems of cities 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Networks defined by nature of those relationships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informed by political control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Economic System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Underpinned by technological innovation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GLOBAL CITIES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The impact of Information and Communication technologies (ICT)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Economic restructuring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Separation between </a:t>
            </a: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smtClean="0">
                <a:latin typeface="Gill Sans MT" charset="0"/>
                <a:ea typeface="ＭＳ Ｐゴシック" charset="0"/>
                <a:cs typeface="ＭＳ Ｐゴシック" charset="0"/>
              </a:rPr>
              <a:t>and development,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management, production and distribution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Growth of the service sector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  <a:cs typeface="ＭＳ Ｐゴシック" charset="0"/>
              </a:rPr>
              <a:t>Sassen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Castells – Network Society </a:t>
            </a:r>
          </a:p>
        </p:txBody>
      </p:sp>
      <p:pic>
        <p:nvPicPr>
          <p:cNvPr id="34819" name="Content Placeholder 4" descr="IMG_4523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975" y="1211263"/>
            <a:ext cx="5200650" cy="3902075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986213" y="5113338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Endless City Exhibition, London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ORDINARY CITIES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r>
              <a:rPr lang="en-GB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”….Africa, like everywhere else, has its heres, its elsewheres, and its interstices.”</a:t>
            </a:r>
          </a:p>
          <a:p>
            <a:pPr algn="r" eaLnBrk="1" hangingPunct="1"/>
            <a:r>
              <a:rPr lang="en-GB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(Mbembe and Nuttall 2004: 351)</a:t>
            </a: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endParaRPr lang="en-GB">
              <a:solidFill>
                <a:srgbClr val="8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Content Placeholder 6" descr="Umbrellas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671513"/>
            <a:ext cx="5715000" cy="4981575"/>
          </a:xfrm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208463" y="5656263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Kitwe, Zambia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ELECTROPOLIS</a:t>
            </a:r>
          </a:p>
        </p:txBody>
      </p:sp>
      <p:sp>
        <p:nvSpPr>
          <p:cNvPr id="40962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Electrical networks connect the heating, cooling, and energizing of urban life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through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infrastructure to both far-off energy reserves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and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Global circuits of pollution and global warming </a:t>
            </a: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Content Placeholder 6" descr="Pompei 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4219575" y="5324475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Pompeii, Italy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HYDROPOLIS</a:t>
            </a:r>
          </a:p>
        </p:txBody>
      </p:sp>
      <p:sp>
        <p:nvSpPr>
          <p:cNvPr id="4301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Huge water systems sate the city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s insatiable thirst,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Their waste water systems and sewerage parallels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Removing human and organic wastes from the urban scene </a:t>
            </a:r>
          </a:p>
        </p:txBody>
      </p:sp>
      <p:pic>
        <p:nvPicPr>
          <p:cNvPr id="43011" name="Content Placeholder 4" descr="IMG_481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975" y="1211263"/>
            <a:ext cx="5200650" cy="3902075"/>
          </a:xfrm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3962400" y="5113338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Rome, Italy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CYBERCITY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New telecommunications systems provide a universe of mobile connectivity and digital connections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Where we are always 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on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Content Placeholder 4" descr="IMG00055-20101211-101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222750" y="5308600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Lamontville, Durban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AUTOCITY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Highways, airlines, train, and road complexes support the complex and multiscaled flows of commuters, tourists, refugees, goods and services that connect places and cities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Linking the city with the hinterland and the periphery</a:t>
            </a: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1219200"/>
            <a:ext cx="59499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219575" y="5700713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New York 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Inter-relationships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Interconnectedness</a:t>
            </a:r>
          </a:p>
          <a:p>
            <a:pPr eaLnBrk="1" hangingPunct="1"/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One relies on the other</a:t>
            </a:r>
          </a:p>
          <a:p>
            <a:pPr eaLnBrk="1" hangingPunct="1"/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Invisible?</a:t>
            </a:r>
          </a:p>
          <a:p>
            <a:pPr eaLnBrk="1" hangingPunct="1"/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Value-free?</a:t>
            </a:r>
          </a:p>
          <a:p>
            <a:pPr eaLnBrk="1" hangingPunct="1"/>
            <a:endParaRPr lang="en-US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Until Infrastructures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fail</a:t>
            </a:r>
          </a:p>
        </p:txBody>
      </p:sp>
      <p:pic>
        <p:nvPicPr>
          <p:cNvPr id="47107" name="Content Placeholder 4" descr="IMG_1453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4246563" y="5305425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Accra, Ghana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710982"/>
              </p:ext>
            </p:extLst>
          </p:nvPr>
        </p:nvGraphicFramePr>
        <p:xfrm>
          <a:off x="550779" y="1951789"/>
          <a:ext cx="8229600" cy="42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790" y="-1906"/>
            <a:ext cx="4855210" cy="1447800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1" y="1"/>
            <a:ext cx="4585368" cy="1445894"/>
          </a:xfrm>
          <a:prstGeom prst="rect">
            <a:avLst/>
          </a:prstGeom>
          <a:solidFill>
            <a:srgbClr val="3A7D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vert="horz" wrap="square" lIns="50800" tIns="50800" rIns="50800" bIns="50800" anchor="ctr" anchorCtr="0" upright="1">
            <a:noAutofit/>
          </a:bodyPr>
          <a:lstStyle/>
          <a:p>
            <a:pPr algn="r">
              <a:spcAft>
                <a:spcPts val="0"/>
              </a:spcAft>
              <a:tabLst>
                <a:tab pos="868680" algn="l"/>
              </a:tabLst>
            </a:pPr>
            <a:r>
              <a:rPr lang="en-US" sz="3600" dirty="0">
                <a:solidFill>
                  <a:srgbClr val="FEFFFE"/>
                </a:solidFill>
                <a:effectLst/>
                <a:latin typeface="Helvetica"/>
                <a:ea typeface="Arial Unicode MS"/>
                <a:cs typeface="Helvetica"/>
              </a:rPr>
              <a:t>Urban </a:t>
            </a:r>
            <a:r>
              <a:rPr lang="en-US" sz="3600" dirty="0" smtClean="0">
                <a:solidFill>
                  <a:srgbClr val="FEFFFE"/>
                </a:solidFill>
                <a:effectLst/>
                <a:latin typeface="Helvetica"/>
                <a:ea typeface="Arial Unicode MS"/>
                <a:cs typeface="Helvetica"/>
              </a:rPr>
              <a:t>Infrastructure</a:t>
            </a:r>
            <a:endParaRPr lang="en-US" sz="3600" dirty="0">
              <a:solidFill>
                <a:srgbClr val="FEFFFE"/>
              </a:solidFill>
              <a:effectLst/>
              <a:latin typeface="Helvetica"/>
              <a:ea typeface="Arial Unicode M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0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Embodied infrastructures 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Sensors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Ubiquitous computing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Infrastructure as an extension of the body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Thinking differently about the spatial relationships between user and technology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Infrastructure that mediates personal experience</a:t>
            </a: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Content Placeholder 4" descr="IMG_145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222750" y="5340350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Accra, Ghana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324600" y="914400"/>
            <a:ext cx="2514600" cy="8382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Rethinking the line between urban experience and infrastructure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2"/>
          </p:nvPr>
        </p:nvSpPr>
        <p:spPr>
          <a:xfrm>
            <a:off x="6324600" y="2133600"/>
            <a:ext cx="2514600" cy="39290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When infrastructure fails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Embodied infrastructure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From flow to metabolism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From ordinary to extraordinary – crisis and infrastructure</a:t>
            </a: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Content Placeholder 4" descr="IMG_1288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4219575" y="5340350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Lagos, Nigeria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Design Nirvana</a:t>
            </a:r>
          </a:p>
        </p:txBody>
      </p:sp>
      <p:sp>
        <p:nvSpPr>
          <p:cNvPr id="5325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Bruce Mau:</a:t>
            </a:r>
          </a:p>
          <a:p>
            <a:pPr eaLnBrk="1" hangingPunct="1"/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…the secret ambition of design is to become invisible, to be taken up into a culture, absorbed into the background…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 highest order of success in design is to achieve ubiquity, to become banal…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Content Placeholder 4" descr="IMG_179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219200"/>
            <a:ext cx="4899025" cy="3711575"/>
          </a:xfrm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937000" y="4965700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Kisumu, Kenya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Infrastructure as Precarious Achievement</a:t>
            </a:r>
          </a:p>
        </p:txBody>
      </p:sp>
      <p:sp>
        <p:nvSpPr>
          <p:cNvPr id="5529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 dynamic achievement of a functioning energy, communications, water or transport network requires constant effort to maintain the functioning system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These are socio-technical systems underpinned by institutional relationships informing livelihoods</a:t>
            </a:r>
          </a:p>
        </p:txBody>
      </p:sp>
      <p:pic>
        <p:nvPicPr>
          <p:cNvPr id="55299" name="Content Placeholder 4" descr="In front of Post Office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255713"/>
            <a:ext cx="5715000" cy="3813175"/>
          </a:xfrm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219575" y="5094288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Nairobi, Kenya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8288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Between Nature, Culture, Society, Technology and Politics: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 Infrastructural Turn</a:t>
            </a:r>
          </a:p>
        </p:txBody>
      </p:sp>
      <p:sp>
        <p:nvSpPr>
          <p:cNvPr id="56322" name="Text Placeholder 2"/>
          <p:cNvSpPr>
            <a:spLocks noGrp="1"/>
          </p:cNvSpPr>
          <p:nvPr>
            <p:ph type="body" idx="2"/>
          </p:nvPr>
        </p:nvSpPr>
        <p:spPr>
          <a:xfrm>
            <a:off x="6324600" y="2514600"/>
            <a:ext cx="2514600" cy="35480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Infrastructure as Assemblage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Cyborg Cities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Political Infrastructures</a:t>
            </a:r>
          </a:p>
        </p:txBody>
      </p:sp>
      <p:pic>
        <p:nvPicPr>
          <p:cNvPr id="56323" name="Content Placeholder 4" descr="Rooftop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835025"/>
            <a:ext cx="5715000" cy="4654550"/>
          </a:xfrm>
        </p:spPr>
      </p:pic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4219575" y="5489575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Nairobi, Kenya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Infrastructure as Assemblage</a:t>
            </a:r>
          </a:p>
        </p:txBody>
      </p:sp>
      <p:sp>
        <p:nvSpPr>
          <p:cNvPr id="5837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Socio-technical networks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Dynamic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Constantly being negotiated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Much more than a collection of technical 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things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1" name="Content Placeholder 4" descr="Window scene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604838"/>
            <a:ext cx="5715000" cy="5114925"/>
          </a:xfrm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4219575" y="5719763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Nairobi, Kenya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Cyborg Cities</a:t>
            </a:r>
          </a:p>
        </p:txBody>
      </p:sp>
      <p:sp>
        <p:nvSpPr>
          <p:cNvPr id="6041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Blending the social and the technical </a:t>
            </a:r>
          </a:p>
          <a:p>
            <a:pPr eaLnBrk="1" hangingPunct="1"/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technological networks…are mediators through which the perpetual process of transformation of Nature into City takes place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 social production of urban natures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Technologies do not operate autonomously</a:t>
            </a:r>
          </a:p>
        </p:txBody>
      </p:sp>
      <p:pic>
        <p:nvPicPr>
          <p:cNvPr id="60419" name="Content Placeholder 4" descr="Lion in town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304800"/>
            <a:ext cx="4292600" cy="5715000"/>
          </a:xfrm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3508375" y="6048375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Nairobi, Kenya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Political Infrastructures </a:t>
            </a:r>
          </a:p>
        </p:txBody>
      </p:sp>
      <p:sp>
        <p:nvSpPr>
          <p:cNvPr id="6246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Who does infrastructure serve?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Who suffers when there is breakdown?</a:t>
            </a:r>
          </a:p>
          <a:p>
            <a:pPr eaLnBrk="1" hangingPunct="1"/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a key starting point here is that the construction of spaces of mobility and flow for some always involves the construction of barriers for others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kinetic elites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privatisation and liberalisation of infrastructure</a:t>
            </a:r>
          </a:p>
        </p:txBody>
      </p:sp>
      <p:pic>
        <p:nvPicPr>
          <p:cNvPr id="62467" name="Content Placeholder 4" descr="Kibera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725" y="836613"/>
            <a:ext cx="4121150" cy="4651375"/>
          </a:xfrm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3422650" y="5516563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Kibera, Kenya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Cities and Infrastructure Networks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676400"/>
            <a:ext cx="2514600" cy="43862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Modern urbanism as a socio-technical process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1447800"/>
            <a:ext cx="54419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3810000" y="5548313"/>
            <a:ext cx="2184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The ‘High Line’, New York 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SO…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1400">
                <a:latin typeface="Gill Sans MT" charset="0"/>
                <a:ea typeface="ＭＳ Ｐゴシック" charset="0"/>
                <a:cs typeface="ＭＳ Ｐゴシック" charset="0"/>
              </a:rPr>
              <a:t> What role has infrastructure played in the ongoing evolution of urban systems and how has technology evolved - what has the implication for cities been?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>
                <a:latin typeface="Gill Sans MT" charset="0"/>
                <a:ea typeface="ＭＳ Ｐゴシック" charset="0"/>
                <a:cs typeface="ＭＳ Ｐゴシック" charset="0"/>
              </a:rPr>
              <a:t> How do these technologies work?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>
                <a:latin typeface="Gill Sans MT" charset="0"/>
                <a:ea typeface="ＭＳ Ｐゴシック" charset="0"/>
                <a:cs typeface="ＭＳ Ｐゴシック" charset="0"/>
              </a:rPr>
              <a:t> Who drives them, who benefits, who is excluded; what is the relationship between human and technical agency?</a:t>
            </a:r>
          </a:p>
          <a:p>
            <a:pPr eaLnBrk="1" hangingPunct="1">
              <a:buFont typeface="Arial" charset="0"/>
              <a:buChar char="•"/>
            </a:pPr>
            <a:r>
              <a:rPr lang="en-US" sz="1400">
                <a:latin typeface="Gill Sans MT" charset="0"/>
                <a:ea typeface="ＭＳ Ｐゴシック" charset="0"/>
                <a:cs typeface="ＭＳ Ｐゴシック" charset="0"/>
              </a:rPr>
              <a:t> What do people do when infrastructure fails and what does this say about the contemporary city?</a:t>
            </a:r>
          </a:p>
        </p:txBody>
      </p:sp>
      <p:pic>
        <p:nvPicPr>
          <p:cNvPr id="7" name="Content Placeholder 6" descr="picasso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351" b="-5135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690563" y="60960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Course Outline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0"/>
            <a:ext cx="2514600" cy="60626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i:  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 EVOLUTION OF THE RELATIONSHIP BETWEEN INFRASTRUCTURE, URBAN PLANNING AND CITIES</a:t>
            </a: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Content Placeholder 5" descr="new-booth-road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206500"/>
            <a:ext cx="5715000" cy="3911600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219575" y="5127625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Cato Manor, Durban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609600" y="60960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Course Outline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Text Placeholder 5"/>
          <p:cNvSpPr>
            <a:spLocks noGrp="1"/>
          </p:cNvSpPr>
          <p:nvPr>
            <p:ph type="body" idx="2"/>
          </p:nvPr>
        </p:nvSpPr>
        <p:spPr>
          <a:xfrm>
            <a:off x="6324600" y="0"/>
            <a:ext cx="2514600" cy="60626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6A6A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solidFill>
                  <a:srgbClr val="A6A6A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 </a:t>
            </a:r>
            <a:endParaRPr lang="en-US" dirty="0">
              <a:solidFill>
                <a:srgbClr val="A6A6A6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charset="0"/>
                <a:ea typeface="ＭＳ Ｐゴシック" charset="0"/>
                <a:cs typeface="ＭＳ Ｐゴシック" charset="0"/>
              </a:rPr>
              <a:t>THE EVOLUTION OF THE RELATIONSHIP BETWEEN INFRASTRUCTURE, URBAN PLANNING AND CITIES</a:t>
            </a:r>
          </a:p>
          <a:p>
            <a:pPr eaLnBrk="1" hangingPunct="1"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II: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PIPES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– UNDERSTANDING </a:t>
            </a: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MATERIAL ELEMENTS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Content Placeholder 6" descr="IMG_4541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675" y="1295400"/>
            <a:ext cx="5200650" cy="3902075"/>
          </a:xfrm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219575" y="5197475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Barcelona, Spain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609600" y="60960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Course Outline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Text Placeholder 5"/>
          <p:cNvSpPr>
            <a:spLocks noGrp="1"/>
          </p:cNvSpPr>
          <p:nvPr>
            <p:ph type="body" idx="2"/>
          </p:nvPr>
        </p:nvSpPr>
        <p:spPr>
          <a:xfrm>
            <a:off x="6324600" y="0"/>
            <a:ext cx="2514600" cy="60626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6A6A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I: 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charset="0"/>
                <a:ea typeface="ＭＳ Ｐゴシック" charset="0"/>
                <a:cs typeface="ＭＳ Ｐゴシック" charset="0"/>
              </a:rPr>
              <a:t>THE EVOLUTION OF THE RELATIONSHIP BETWEEN INFRASTRUCTURE, URBAN PLANNING AND CITIES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II: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PIPES</a:t>
            </a:r>
            <a:r>
              <a:rPr lang="ja-JP" alt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– UNDERSTANDING MATERIAL ELEMENTS</a:t>
            </a:r>
          </a:p>
          <a:p>
            <a:pPr eaLnBrk="1" hangingPunct="1"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III.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ACTORS AND AGENCY </a:t>
            </a: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Content Placeholder 5" descr="IMG00057-20101211-1024 (1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" y="1273175"/>
            <a:ext cx="5715000" cy="4276725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246563" y="5549900"/>
            <a:ext cx="180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Khayalitcha, Cape Town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609600" y="60960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Course Outline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Text Placeholder 5"/>
          <p:cNvSpPr>
            <a:spLocks noGrp="1"/>
          </p:cNvSpPr>
          <p:nvPr>
            <p:ph type="body" idx="2"/>
          </p:nvPr>
        </p:nvSpPr>
        <p:spPr>
          <a:xfrm>
            <a:off x="6324600" y="0"/>
            <a:ext cx="2514600" cy="60626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6A6A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I: 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charset="0"/>
                <a:ea typeface="ＭＳ Ｐゴシック" charset="0"/>
                <a:cs typeface="ＭＳ Ｐゴシック" charset="0"/>
              </a:rPr>
              <a:t>THE EVOLUTION OF THE RELATIONSHIP BETWEEN INFRASTRUCTURE, URBAN PLANNING AND CITIES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II: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PIPES</a:t>
            </a:r>
            <a:r>
              <a:rPr lang="ja-JP" alt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– UNDERSTANDING MATERIAL ELEMENTS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III.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E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ACTORS AND AGENCY </a:t>
            </a:r>
          </a:p>
          <a:p>
            <a:pPr eaLnBrk="1" hangingPunct="1"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IV: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WHEN INFRASTRUCTURE FAILS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1" name="Content Placeholder 8" descr="Lagos owns the game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725" y="1219200"/>
            <a:ext cx="5721350" cy="4005263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246563" y="5224463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/>
              <a:t>Lagos, Nigeria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195420"/>
              </p:ext>
            </p:extLst>
          </p:nvPr>
        </p:nvGraphicFramePr>
        <p:xfrm>
          <a:off x="457200" y="1600200"/>
          <a:ext cx="8285748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464"/>
                <a:gridCol w="3023704"/>
                <a:gridCol w="1296737"/>
                <a:gridCol w="23528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/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 Evolution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Understanding how infrastructure has shaped cities historically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 and London</a:t>
                      </a:r>
                    </a:p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South cases developed by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Elements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‘pipes’ – grasp</a:t>
                      </a:r>
                      <a:r>
                        <a:rPr lang="en-US" baseline="0" dirty="0" smtClean="0"/>
                        <a:t> of shape and distribution of infrastructural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cases; includes ecosystems services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Actors, Agency and Socio-technical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 of actors, relations between them and in particular, the role of the planner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develop cases of community-based practice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When infrastructure fails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Insights into causes and the dynamics that emerge from infrastructure 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5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6324600" y="9906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Urban Systems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590800"/>
            <a:ext cx="2514600" cy="3471863"/>
          </a:xfrm>
        </p:spPr>
        <p:txBody>
          <a:bodyPr/>
          <a:lstStyle/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6324600" y="990600"/>
            <a:ext cx="2819400" cy="1150938"/>
          </a:xfrm>
        </p:spPr>
        <p:txBody>
          <a:bodyPr anchor="ctr"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The City</a:t>
            </a:r>
            <a:br>
              <a:rPr lang="en-US">
                <a:latin typeface="Gill Sans MT" charset="0"/>
                <a:ea typeface="ＭＳ Ｐゴシック" charset="0"/>
                <a:cs typeface="ＭＳ Ｐゴシック" charset="0"/>
              </a:rPr>
            </a:br>
            <a:endParaRPr lang="en-US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141538"/>
            <a:ext cx="2514600" cy="34718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Public Infrastructure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Private Investment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Notion of the Capital Web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The role of the planner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Intra-urban relations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Traditional models on urban functioning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3552</TotalTime>
  <Words>2148</Words>
  <Application>Microsoft Macintosh PowerPoint</Application>
  <PresentationFormat>On-screen Show (4:3)</PresentationFormat>
  <Paragraphs>440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Urban Infrastructure  Lecture 1  </vt:lpstr>
      <vt:lpstr>PowerPoint Presentation</vt:lpstr>
      <vt:lpstr>Course Outline </vt:lpstr>
      <vt:lpstr>Course Outline </vt:lpstr>
      <vt:lpstr>Course Outline </vt:lpstr>
      <vt:lpstr>Course Outline </vt:lpstr>
      <vt:lpstr>PowerPoint Presentation</vt:lpstr>
      <vt:lpstr>Urban Systems </vt:lpstr>
      <vt:lpstr>The City </vt:lpstr>
      <vt:lpstr> </vt:lpstr>
      <vt:lpstr> </vt:lpstr>
      <vt:lpstr>Relationships between cities</vt:lpstr>
      <vt:lpstr>GLOBAL CITIES</vt:lpstr>
      <vt:lpstr>ORDINARY CITIES</vt:lpstr>
      <vt:lpstr>ELECTROPOLIS</vt:lpstr>
      <vt:lpstr>HYDROPOLIS</vt:lpstr>
      <vt:lpstr>CYBERCITY</vt:lpstr>
      <vt:lpstr>AUTOCITY</vt:lpstr>
      <vt:lpstr>Inter-relationships</vt:lpstr>
      <vt:lpstr>Embodied infrastructures </vt:lpstr>
      <vt:lpstr>Rethinking the line between urban experience and infrastructure</vt:lpstr>
      <vt:lpstr>Design Nirvana</vt:lpstr>
      <vt:lpstr>Infrastructure as Precarious Achievement</vt:lpstr>
      <vt:lpstr>Between Nature, Culture, Society, Technology and Politics: The Infrastructural Turn</vt:lpstr>
      <vt:lpstr>Infrastructure as Assemblage</vt:lpstr>
      <vt:lpstr>Cyborg Cities</vt:lpstr>
      <vt:lpstr>Political Infrastructures </vt:lpstr>
      <vt:lpstr>Cities and Infrastructure Networks</vt:lpstr>
      <vt:lpstr>SO…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Systems (Urban Infrastructure)</dc:title>
  <dc:creator>user</dc:creator>
  <cp:lastModifiedBy>user</cp:lastModifiedBy>
  <cp:revision>51</cp:revision>
  <dcterms:created xsi:type="dcterms:W3CDTF">2011-04-16T17:28:37Z</dcterms:created>
  <dcterms:modified xsi:type="dcterms:W3CDTF">2012-07-13T10:57:13Z</dcterms:modified>
</cp:coreProperties>
</file>